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5"/>
  </p:notesMasterIdLst>
  <p:sldIdLst>
    <p:sldId id="256" r:id="rId5"/>
    <p:sldId id="257" r:id="rId6"/>
    <p:sldId id="258" r:id="rId7"/>
    <p:sldId id="263" r:id="rId8"/>
    <p:sldId id="260" r:id="rId9"/>
    <p:sldId id="262" r:id="rId10"/>
    <p:sldId id="344" r:id="rId11"/>
    <p:sldId id="305" r:id="rId12"/>
    <p:sldId id="264" r:id="rId13"/>
    <p:sldId id="343" r:id="rId14"/>
    <p:sldId id="265" r:id="rId15"/>
    <p:sldId id="268" r:id="rId16"/>
    <p:sldId id="269" r:id="rId17"/>
    <p:sldId id="345" r:id="rId18"/>
    <p:sldId id="270" r:id="rId19"/>
    <p:sldId id="271" r:id="rId20"/>
    <p:sldId id="346" r:id="rId21"/>
    <p:sldId id="324" r:id="rId22"/>
    <p:sldId id="325" r:id="rId23"/>
    <p:sldId id="347" r:id="rId24"/>
    <p:sldId id="308" r:id="rId25"/>
    <p:sldId id="326" r:id="rId26"/>
    <p:sldId id="348" r:id="rId27"/>
    <p:sldId id="327" r:id="rId28"/>
    <p:sldId id="311" r:id="rId29"/>
    <p:sldId id="349" r:id="rId30"/>
    <p:sldId id="328" r:id="rId31"/>
    <p:sldId id="329" r:id="rId32"/>
    <p:sldId id="350" r:id="rId33"/>
    <p:sldId id="331" r:id="rId34"/>
    <p:sldId id="332" r:id="rId35"/>
    <p:sldId id="351" r:id="rId36"/>
    <p:sldId id="282" r:id="rId37"/>
    <p:sldId id="283" r:id="rId38"/>
    <p:sldId id="286" r:id="rId39"/>
    <p:sldId id="315" r:id="rId40"/>
    <p:sldId id="292" r:id="rId41"/>
    <p:sldId id="293" r:id="rId42"/>
    <p:sldId id="294" r:id="rId43"/>
    <p:sldId id="340" r:id="rId44"/>
    <p:sldId id="299" r:id="rId45"/>
    <p:sldId id="300" r:id="rId46"/>
    <p:sldId id="341" r:id="rId47"/>
    <p:sldId id="337" r:id="rId48"/>
    <p:sldId id="336" r:id="rId49"/>
    <p:sldId id="333" r:id="rId50"/>
    <p:sldId id="334" r:id="rId51"/>
    <p:sldId id="296" r:id="rId52"/>
    <p:sldId id="297" r:id="rId53"/>
    <p:sldId id="298" r:id="rId54"/>
  </p:sldIdLst>
  <p:sldSz cx="9144000" cy="5143500" type="screen16x9"/>
  <p:notesSz cx="6858000" cy="9144000"/>
  <p:embeddedFontLst>
    <p:embeddedFont>
      <p:font typeface="Helvetica Neue" panose="020B060402020202020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Roboto" panose="02000000000000000000" pitchFamily="2" charset="0"/>
      <p:regular r:id="rId68"/>
      <p:bold r:id="rId69"/>
      <p:italic r:id="rId70"/>
      <p:boldItalic r:id="rId71"/>
    </p:embeddedFont>
    <p:embeddedFont>
      <p:font typeface="Segoe UI" panose="020B0502040204020203"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7A7E8-7903-88A9-48A9-346F9BE529AC}" v="14" dt="2024-01-26T13:20:21.388"/>
    <p1510:client id="{2975C928-E39A-CBA5-655C-F3153584A331}" v="894" dt="2024-01-25T21:31:28.429"/>
    <p1510:client id="{44473669-53E1-6976-75E9-DD25D7AF2967}" v="2075" dt="2024-01-24T15:51:11.132"/>
    <p1510:client id="{5E8E5320-230F-FDB5-8406-7D6CF1EDFAF4}" v="3295" dt="2024-01-25T15:21:04.723"/>
    <p1510:client id="{66F58BA9-5011-D95B-8C98-7B3E59110FA1}" v="954" dt="2024-01-26T12:02:30.570"/>
    <p1510:client id="{DBEF75CD-8376-DA2C-F8AB-80F283AEE36E}" v="64" dt="2024-01-26T12:17:21.890"/>
    <p1510:client id="{F1CE950C-FE55-E874-EA7F-A4A66D2BEE45}" v="298" dt="2024-01-25T13:20:22.402"/>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6.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g, Rens van den (224190)" userId="S::224190@buas.nl::815c52ad-eb0b-41c6-b47f-ea3095b4ebc2" providerId="AD" clId="Web-{2975C928-E39A-CBA5-655C-F3153584A331}"/>
    <pc:docChg chg="modSld">
      <pc:chgData name="Berg, Rens van den (224190)" userId="S::224190@buas.nl::815c52ad-eb0b-41c6-b47f-ea3095b4ebc2" providerId="AD" clId="Web-{2975C928-E39A-CBA5-655C-F3153584A331}" dt="2024-01-25T21:31:28.429" v="881"/>
      <pc:docMkLst>
        <pc:docMk/>
      </pc:docMkLst>
      <pc:sldChg chg="modSp">
        <pc:chgData name="Berg, Rens van den (224190)" userId="S::224190@buas.nl::815c52ad-eb0b-41c6-b47f-ea3095b4ebc2" providerId="AD" clId="Web-{2975C928-E39A-CBA5-655C-F3153584A331}" dt="2024-01-25T21:31:28.429" v="881"/>
        <pc:sldMkLst>
          <pc:docMk/>
          <pc:sldMk cId="2690218867" sldId="336"/>
        </pc:sldMkLst>
        <pc:graphicFrameChg chg="mod modGraphic">
          <ac:chgData name="Berg, Rens van den (224190)" userId="S::224190@buas.nl::815c52ad-eb0b-41c6-b47f-ea3095b4ebc2" providerId="AD" clId="Web-{2975C928-E39A-CBA5-655C-F3153584A331}" dt="2024-01-25T21:31:28.429" v="881"/>
          <ac:graphicFrameMkLst>
            <pc:docMk/>
            <pc:sldMk cId="2690218867" sldId="336"/>
            <ac:graphicFrameMk id="9" creationId="{BD5197AC-D9E5-2DE9-B90A-AA9297AA3938}"/>
          </ac:graphicFrameMkLst>
        </pc:graphicFrameChg>
      </pc:sldChg>
    </pc:docChg>
  </pc:docChgLst>
  <pc:docChgLst>
    <pc:chgData name="Berg, Rens van den (224190)" userId="S::224190@buas.nl::815c52ad-eb0b-41c6-b47f-ea3095b4ebc2" providerId="AD" clId="Web-{44473669-53E1-6976-75E9-DD25D7AF2967}"/>
    <pc:docChg chg="modSld">
      <pc:chgData name="Berg, Rens van den (224190)" userId="S::224190@buas.nl::815c52ad-eb0b-41c6-b47f-ea3095b4ebc2" providerId="AD" clId="Web-{44473669-53E1-6976-75E9-DD25D7AF2967}" dt="2024-01-24T15:51:11.132" v="2022"/>
      <pc:docMkLst>
        <pc:docMk/>
      </pc:docMkLst>
      <pc:sldChg chg="modSp">
        <pc:chgData name="Berg, Rens van den (224190)" userId="S::224190@buas.nl::815c52ad-eb0b-41c6-b47f-ea3095b4ebc2" providerId="AD" clId="Web-{44473669-53E1-6976-75E9-DD25D7AF2967}" dt="2024-01-24T15:35:44.184" v="1439" actId="1076"/>
        <pc:sldMkLst>
          <pc:docMk/>
          <pc:sldMk cId="0" sldId="294"/>
        </pc:sldMkLst>
        <pc:graphicFrameChg chg="mod modGraphic">
          <ac:chgData name="Berg, Rens van den (224190)" userId="S::224190@buas.nl::815c52ad-eb0b-41c6-b47f-ea3095b4ebc2" providerId="AD" clId="Web-{44473669-53E1-6976-75E9-DD25D7AF2967}" dt="2024-01-24T15:25:37.073" v="7"/>
          <ac:graphicFrameMkLst>
            <pc:docMk/>
            <pc:sldMk cId="0" sldId="294"/>
            <ac:graphicFrameMk id="6" creationId="{B011121A-A25D-2A1B-3792-1B360D5A2241}"/>
          </ac:graphicFrameMkLst>
        </pc:graphicFrameChg>
        <pc:graphicFrameChg chg="mod modGraphic">
          <ac:chgData name="Berg, Rens van den (224190)" userId="S::224190@buas.nl::815c52ad-eb0b-41c6-b47f-ea3095b4ebc2" providerId="AD" clId="Web-{44473669-53E1-6976-75E9-DD25D7AF2967}" dt="2024-01-24T15:35:37.137" v="1436"/>
          <ac:graphicFrameMkLst>
            <pc:docMk/>
            <pc:sldMk cId="0" sldId="294"/>
            <ac:graphicFrameMk id="9" creationId="{2AA4E998-5400-02E0-27CC-03A35D16625A}"/>
          </ac:graphicFrameMkLst>
        </pc:graphicFrameChg>
        <pc:picChg chg="mod">
          <ac:chgData name="Berg, Rens van den (224190)" userId="S::224190@buas.nl::815c52ad-eb0b-41c6-b47f-ea3095b4ebc2" providerId="AD" clId="Web-{44473669-53E1-6976-75E9-DD25D7AF2967}" dt="2024-01-24T15:35:44.184" v="1439" actId="1076"/>
          <ac:picMkLst>
            <pc:docMk/>
            <pc:sldMk cId="0" sldId="294"/>
            <ac:picMk id="2" creationId="{CD6AFFBD-223C-52F2-7A6F-AB8C50C6C734}"/>
          </ac:picMkLst>
        </pc:picChg>
      </pc:sldChg>
      <pc:sldChg chg="modSp">
        <pc:chgData name="Berg, Rens van den (224190)" userId="S::224190@buas.nl::815c52ad-eb0b-41c6-b47f-ea3095b4ebc2" providerId="AD" clId="Web-{44473669-53E1-6976-75E9-DD25D7AF2967}" dt="2024-01-24T15:51:11.132" v="2022"/>
        <pc:sldMkLst>
          <pc:docMk/>
          <pc:sldMk cId="3556951506" sldId="340"/>
        </pc:sldMkLst>
        <pc:graphicFrameChg chg="mod modGraphic">
          <ac:chgData name="Berg, Rens van den (224190)" userId="S::224190@buas.nl::815c52ad-eb0b-41c6-b47f-ea3095b4ebc2" providerId="AD" clId="Web-{44473669-53E1-6976-75E9-DD25D7AF2967}" dt="2024-01-24T15:40:45.536" v="1443"/>
          <ac:graphicFrameMkLst>
            <pc:docMk/>
            <pc:sldMk cId="3556951506" sldId="340"/>
            <ac:graphicFrameMk id="6" creationId="{702964E5-2BF8-982B-AFDD-9FBD2DD750F4}"/>
          </ac:graphicFrameMkLst>
        </pc:graphicFrameChg>
        <pc:graphicFrameChg chg="mod modGraphic">
          <ac:chgData name="Berg, Rens van den (224190)" userId="S::224190@buas.nl::815c52ad-eb0b-41c6-b47f-ea3095b4ebc2" providerId="AD" clId="Web-{44473669-53E1-6976-75E9-DD25D7AF2967}" dt="2024-01-24T15:51:11.132" v="2022"/>
          <ac:graphicFrameMkLst>
            <pc:docMk/>
            <pc:sldMk cId="3556951506" sldId="340"/>
            <ac:graphicFrameMk id="9" creationId="{0CCC0F3A-E75C-9DFD-E6FC-00DBC6F6397F}"/>
          </ac:graphicFrameMkLst>
        </pc:graphicFrameChg>
        <pc:picChg chg="mod">
          <ac:chgData name="Berg, Rens van den (224190)" userId="S::224190@buas.nl::815c52ad-eb0b-41c6-b47f-ea3095b4ebc2" providerId="AD" clId="Web-{44473669-53E1-6976-75E9-DD25D7AF2967}" dt="2024-01-24T15:41:04.599" v="1445" actId="1076"/>
          <ac:picMkLst>
            <pc:docMk/>
            <pc:sldMk cId="3556951506" sldId="340"/>
            <ac:picMk id="5" creationId="{83CA85D2-19C6-5434-0AF4-C203AE802038}"/>
          </ac:picMkLst>
        </pc:picChg>
      </pc:sldChg>
    </pc:docChg>
  </pc:docChgLst>
  <pc:docChgLst>
    <pc:chgData name="Berg, Rens van den (224190)" userId="S::224190@buas.nl::815c52ad-eb0b-41c6-b47f-ea3095b4ebc2" providerId="AD" clId="Web-{1B4AED02-1094-ECFB-AED8-F1037A5E900E}"/>
    <pc:docChg chg="modSld">
      <pc:chgData name="Berg, Rens van den (224190)" userId="S::224190@buas.nl::815c52ad-eb0b-41c6-b47f-ea3095b4ebc2" providerId="AD" clId="Web-{1B4AED02-1094-ECFB-AED8-F1037A5E900E}" dt="2023-12-18T14:39:23.530" v="16" actId="20577"/>
      <pc:docMkLst>
        <pc:docMk/>
      </pc:docMkLst>
      <pc:sldChg chg="modSp">
        <pc:chgData name="Berg, Rens van den (224190)" userId="S::224190@buas.nl::815c52ad-eb0b-41c6-b47f-ea3095b4ebc2" providerId="AD" clId="Web-{1B4AED02-1094-ECFB-AED8-F1037A5E900E}" dt="2023-12-18T14:39:23.530" v="16" actId="20577"/>
        <pc:sldMkLst>
          <pc:docMk/>
          <pc:sldMk cId="2683140886" sldId="308"/>
        </pc:sldMkLst>
        <pc:spChg chg="mod">
          <ac:chgData name="Berg, Rens van den (224190)" userId="S::224190@buas.nl::815c52ad-eb0b-41c6-b47f-ea3095b4ebc2" providerId="AD" clId="Web-{1B4AED02-1094-ECFB-AED8-F1037A5E900E}" dt="2023-12-18T14:39:23.530" v="16" actId="20577"/>
          <ac:spMkLst>
            <pc:docMk/>
            <pc:sldMk cId="2683140886" sldId="308"/>
            <ac:spMk id="226" creationId="{00000000-0000-0000-0000-000000000000}"/>
          </ac:spMkLst>
        </pc:spChg>
      </pc:sldChg>
    </pc:docChg>
  </pc:docChgLst>
  <pc:docChgLst>
    <pc:chgData name="Berg, Rens van den (224190)" userId="S::224190@buas.nl::815c52ad-eb0b-41c6-b47f-ea3095b4ebc2" providerId="AD" clId="Web-{13F1FF93-862F-2BE5-D7C9-5DA22A84D30D}"/>
    <pc:docChg chg="modSld">
      <pc:chgData name="Berg, Rens van den (224190)" userId="S::224190@buas.nl::815c52ad-eb0b-41c6-b47f-ea3095b4ebc2" providerId="AD" clId="Web-{13F1FF93-862F-2BE5-D7C9-5DA22A84D30D}" dt="2024-01-15T11:23:07.890" v="574" actId="20577"/>
      <pc:docMkLst>
        <pc:docMk/>
      </pc:docMkLst>
      <pc:sldChg chg="modSp">
        <pc:chgData name="Berg, Rens van den (224190)" userId="S::224190@buas.nl::815c52ad-eb0b-41c6-b47f-ea3095b4ebc2" providerId="AD" clId="Web-{13F1FF93-862F-2BE5-D7C9-5DA22A84D30D}" dt="2024-01-15T11:21:53.919" v="493" actId="20577"/>
        <pc:sldMkLst>
          <pc:docMk/>
          <pc:sldMk cId="0" sldId="269"/>
        </pc:sldMkLst>
        <pc:spChg chg="mod">
          <ac:chgData name="Berg, Rens van den (224190)" userId="S::224190@buas.nl::815c52ad-eb0b-41c6-b47f-ea3095b4ebc2" providerId="AD" clId="Web-{13F1FF93-862F-2BE5-D7C9-5DA22A84D30D}" dt="2024-01-15T11:21:53.919" v="493" actId="20577"/>
          <ac:spMkLst>
            <pc:docMk/>
            <pc:sldMk cId="0" sldId="269"/>
            <ac:spMk id="216" creationId="{00000000-0000-0000-0000-000000000000}"/>
          </ac:spMkLst>
        </pc:spChg>
      </pc:sldChg>
      <pc:sldChg chg="modSp">
        <pc:chgData name="Berg, Rens van den (224190)" userId="S::224190@buas.nl::815c52ad-eb0b-41c6-b47f-ea3095b4ebc2" providerId="AD" clId="Web-{13F1FF93-862F-2BE5-D7C9-5DA22A84D30D}" dt="2024-01-15T11:22:09.763" v="507" actId="20577"/>
        <pc:sldMkLst>
          <pc:docMk/>
          <pc:sldMk cId="0" sldId="271"/>
        </pc:sldMkLst>
        <pc:spChg chg="mod">
          <ac:chgData name="Berg, Rens van den (224190)" userId="S::224190@buas.nl::815c52ad-eb0b-41c6-b47f-ea3095b4ebc2" providerId="AD" clId="Web-{13F1FF93-862F-2BE5-D7C9-5DA22A84D30D}" dt="2024-01-15T11:22:09.763" v="507" actId="20577"/>
          <ac:spMkLst>
            <pc:docMk/>
            <pc:sldMk cId="0" sldId="271"/>
            <ac:spMk id="239" creationId="{00000000-0000-0000-0000-000000000000}"/>
          </ac:spMkLst>
        </pc:spChg>
      </pc:sldChg>
      <pc:sldChg chg="modSp">
        <pc:chgData name="Berg, Rens van den (224190)" userId="S::224190@buas.nl::815c52ad-eb0b-41c6-b47f-ea3095b4ebc2" providerId="AD" clId="Web-{13F1FF93-862F-2BE5-D7C9-5DA22A84D30D}" dt="2024-01-15T11:17:18.268" v="298" actId="20577"/>
        <pc:sldMkLst>
          <pc:docMk/>
          <pc:sldMk cId="2683140886" sldId="308"/>
        </pc:sldMkLst>
        <pc:spChg chg="mod">
          <ac:chgData name="Berg, Rens van den (224190)" userId="S::224190@buas.nl::815c52ad-eb0b-41c6-b47f-ea3095b4ebc2" providerId="AD" clId="Web-{13F1FF93-862F-2BE5-D7C9-5DA22A84D30D}" dt="2024-01-15T11:17:18.268" v="298" actId="20577"/>
          <ac:spMkLst>
            <pc:docMk/>
            <pc:sldMk cId="2683140886" sldId="308"/>
            <ac:spMk id="226" creationId="{00000000-0000-0000-0000-000000000000}"/>
          </ac:spMkLst>
        </pc:spChg>
        <pc:spChg chg="mod">
          <ac:chgData name="Berg, Rens van den (224190)" userId="S::224190@buas.nl::815c52ad-eb0b-41c6-b47f-ea3095b4ebc2" providerId="AD" clId="Web-{13F1FF93-862F-2BE5-D7C9-5DA22A84D30D}" dt="2024-01-15T11:17:10.955" v="295" actId="20577"/>
          <ac:spMkLst>
            <pc:docMk/>
            <pc:sldMk cId="2683140886" sldId="308"/>
            <ac:spMk id="227" creationId="{00000000-0000-0000-0000-000000000000}"/>
          </ac:spMkLst>
        </pc:spChg>
      </pc:sldChg>
      <pc:sldChg chg="modSp">
        <pc:chgData name="Berg, Rens van den (224190)" userId="S::224190@buas.nl::815c52ad-eb0b-41c6-b47f-ea3095b4ebc2" providerId="AD" clId="Web-{13F1FF93-862F-2BE5-D7C9-5DA22A84D30D}" dt="2024-01-15T11:23:07.890" v="574" actId="20577"/>
        <pc:sldMkLst>
          <pc:docMk/>
          <pc:sldMk cId="2397875895" sldId="311"/>
        </pc:sldMkLst>
        <pc:spChg chg="mod">
          <ac:chgData name="Berg, Rens van den (224190)" userId="S::224190@buas.nl::815c52ad-eb0b-41c6-b47f-ea3095b4ebc2" providerId="AD" clId="Web-{13F1FF93-862F-2BE5-D7C9-5DA22A84D30D}" dt="2024-01-15T11:23:07.890" v="574" actId="20577"/>
          <ac:spMkLst>
            <pc:docMk/>
            <pc:sldMk cId="2397875895" sldId="311"/>
            <ac:spMk id="239" creationId="{00000000-0000-0000-0000-000000000000}"/>
          </ac:spMkLst>
        </pc:spChg>
      </pc:sldChg>
      <pc:sldChg chg="modSp">
        <pc:chgData name="Berg, Rens van den (224190)" userId="S::224190@buas.nl::815c52ad-eb0b-41c6-b47f-ea3095b4ebc2" providerId="AD" clId="Web-{13F1FF93-862F-2BE5-D7C9-5DA22A84D30D}" dt="2024-01-15T11:14:30.418" v="144" actId="20577"/>
        <pc:sldMkLst>
          <pc:docMk/>
          <pc:sldMk cId="3399973339" sldId="324"/>
        </pc:sldMkLst>
        <pc:spChg chg="mod">
          <ac:chgData name="Berg, Rens van den (224190)" userId="S::224190@buas.nl::815c52ad-eb0b-41c6-b47f-ea3095b4ebc2" providerId="AD" clId="Web-{13F1FF93-862F-2BE5-D7C9-5DA22A84D30D}" dt="2024-01-15T11:14:30.418" v="144" actId="20577"/>
          <ac:spMkLst>
            <pc:docMk/>
            <pc:sldMk cId="3399973339" sldId="324"/>
            <ac:spMk id="226" creationId="{00000000-0000-0000-0000-000000000000}"/>
          </ac:spMkLst>
        </pc:spChg>
        <pc:spChg chg="mod">
          <ac:chgData name="Berg, Rens van den (224190)" userId="S::224190@buas.nl::815c52ad-eb0b-41c6-b47f-ea3095b4ebc2" providerId="AD" clId="Web-{13F1FF93-862F-2BE5-D7C9-5DA22A84D30D}" dt="2024-01-15T11:04:36.036" v="140" actId="20577"/>
          <ac:spMkLst>
            <pc:docMk/>
            <pc:sldMk cId="3399973339" sldId="324"/>
            <ac:spMk id="227" creationId="{00000000-0000-0000-0000-000000000000}"/>
          </ac:spMkLst>
        </pc:spChg>
      </pc:sldChg>
      <pc:sldChg chg="modSp">
        <pc:chgData name="Berg, Rens van den (224190)" userId="S::224190@buas.nl::815c52ad-eb0b-41c6-b47f-ea3095b4ebc2" providerId="AD" clId="Web-{13F1FF93-862F-2BE5-D7C9-5DA22A84D30D}" dt="2024-01-15T11:22:28.264" v="533" actId="20577"/>
        <pc:sldMkLst>
          <pc:docMk/>
          <pc:sldMk cId="3366952028" sldId="325"/>
        </pc:sldMkLst>
        <pc:spChg chg="mod">
          <ac:chgData name="Berg, Rens van den (224190)" userId="S::224190@buas.nl::815c52ad-eb0b-41c6-b47f-ea3095b4ebc2" providerId="AD" clId="Web-{13F1FF93-862F-2BE5-D7C9-5DA22A84D30D}" dt="2024-01-15T11:22:28.264" v="533" actId="20577"/>
          <ac:spMkLst>
            <pc:docMk/>
            <pc:sldMk cId="3366952028" sldId="325"/>
            <ac:spMk id="239" creationId="{00000000-0000-0000-0000-000000000000}"/>
          </ac:spMkLst>
        </pc:spChg>
      </pc:sldChg>
      <pc:sldChg chg="modSp">
        <pc:chgData name="Berg, Rens van den (224190)" userId="S::224190@buas.nl::815c52ad-eb0b-41c6-b47f-ea3095b4ebc2" providerId="AD" clId="Web-{13F1FF93-862F-2BE5-D7C9-5DA22A84D30D}" dt="2024-01-15T11:22:47.233" v="557" actId="20577"/>
        <pc:sldMkLst>
          <pc:docMk/>
          <pc:sldMk cId="1600689614" sldId="326"/>
        </pc:sldMkLst>
        <pc:spChg chg="mod">
          <ac:chgData name="Berg, Rens van den (224190)" userId="S::224190@buas.nl::815c52ad-eb0b-41c6-b47f-ea3095b4ebc2" providerId="AD" clId="Web-{13F1FF93-862F-2BE5-D7C9-5DA22A84D30D}" dt="2024-01-15T11:22:47.233" v="557" actId="20577"/>
          <ac:spMkLst>
            <pc:docMk/>
            <pc:sldMk cId="1600689614" sldId="326"/>
            <ac:spMk id="239" creationId="{00000000-0000-0000-0000-000000000000}"/>
          </ac:spMkLst>
        </pc:spChg>
      </pc:sldChg>
      <pc:sldChg chg="modSp">
        <pc:chgData name="Berg, Rens van den (224190)" userId="S::224190@buas.nl::815c52ad-eb0b-41c6-b47f-ea3095b4ebc2" providerId="AD" clId="Web-{13F1FF93-862F-2BE5-D7C9-5DA22A84D30D}" dt="2024-01-15T11:19:50.195" v="436" actId="20577"/>
        <pc:sldMkLst>
          <pc:docMk/>
          <pc:sldMk cId="2423163008" sldId="327"/>
        </pc:sldMkLst>
        <pc:spChg chg="mod">
          <ac:chgData name="Berg, Rens van den (224190)" userId="S::224190@buas.nl::815c52ad-eb0b-41c6-b47f-ea3095b4ebc2" providerId="AD" clId="Web-{13F1FF93-862F-2BE5-D7C9-5DA22A84D30D}" dt="2024-01-15T11:18:36.911" v="327" actId="20577"/>
          <ac:spMkLst>
            <pc:docMk/>
            <pc:sldMk cId="2423163008" sldId="327"/>
            <ac:spMk id="226" creationId="{00000000-0000-0000-0000-000000000000}"/>
          </ac:spMkLst>
        </pc:spChg>
        <pc:spChg chg="mod">
          <ac:chgData name="Berg, Rens van den (224190)" userId="S::224190@buas.nl::815c52ad-eb0b-41c6-b47f-ea3095b4ebc2" providerId="AD" clId="Web-{13F1FF93-862F-2BE5-D7C9-5DA22A84D30D}" dt="2024-01-15T11:19:50.195" v="436" actId="20577"/>
          <ac:spMkLst>
            <pc:docMk/>
            <pc:sldMk cId="2423163008" sldId="327"/>
            <ac:spMk id="227" creationId="{00000000-0000-0000-0000-000000000000}"/>
          </ac:spMkLst>
        </pc:spChg>
      </pc:sldChg>
      <pc:sldChg chg="modSp">
        <pc:chgData name="Berg, Rens van den (224190)" userId="S::224190@buas.nl::815c52ad-eb0b-41c6-b47f-ea3095b4ebc2" providerId="AD" clId="Web-{13F1FF93-862F-2BE5-D7C9-5DA22A84D30D}" dt="2024-01-15T11:20:25.228" v="464" actId="20577"/>
        <pc:sldMkLst>
          <pc:docMk/>
          <pc:sldMk cId="902546621" sldId="328"/>
        </pc:sldMkLst>
        <pc:spChg chg="mod">
          <ac:chgData name="Berg, Rens van den (224190)" userId="S::224190@buas.nl::815c52ad-eb0b-41c6-b47f-ea3095b4ebc2" providerId="AD" clId="Web-{13F1FF93-862F-2BE5-D7C9-5DA22A84D30D}" dt="2024-01-15T11:20:25.228" v="464" actId="20577"/>
          <ac:spMkLst>
            <pc:docMk/>
            <pc:sldMk cId="902546621" sldId="328"/>
            <ac:spMk id="226" creationId="{00000000-0000-0000-0000-000000000000}"/>
          </ac:spMkLst>
        </pc:spChg>
      </pc:sldChg>
    </pc:docChg>
  </pc:docChgLst>
  <pc:docChgLst>
    <pc:chgData name="Aswegen, Dean van" userId="S::aswegen.d@buas.nl::fc9258b5-e14a-431e-ae54-af6a2aaae44f" providerId="AD" clId="Web-{5B1CA84F-5C09-44D1-A927-EF5DC185F9A5}"/>
    <pc:docChg chg="modSld">
      <pc:chgData name="Aswegen, Dean van" userId="S::aswegen.d@buas.nl::fc9258b5-e14a-431e-ae54-af6a2aaae44f" providerId="AD" clId="Web-{5B1CA84F-5C09-44D1-A927-EF5DC185F9A5}" dt="2023-11-13T15:23:20.484" v="31" actId="20577"/>
      <pc:docMkLst>
        <pc:docMk/>
      </pc:docMkLst>
      <pc:sldChg chg="modSp">
        <pc:chgData name="Aswegen, Dean van" userId="S::aswegen.d@buas.nl::fc9258b5-e14a-431e-ae54-af6a2aaae44f" providerId="AD" clId="Web-{5B1CA84F-5C09-44D1-A927-EF5DC185F9A5}" dt="2023-11-13T15:23:05.562" v="22" actId="20577"/>
        <pc:sldMkLst>
          <pc:docMk/>
          <pc:sldMk cId="3889067802" sldId="300"/>
        </pc:sldMkLst>
        <pc:spChg chg="mod">
          <ac:chgData name="Aswegen, Dean van" userId="S::aswegen.d@buas.nl::fc9258b5-e14a-431e-ae54-af6a2aaae44f" providerId="AD" clId="Web-{5B1CA84F-5C09-44D1-A927-EF5DC185F9A5}" dt="2023-11-13T15:23:05.562" v="22" actId="20577"/>
          <ac:spMkLst>
            <pc:docMk/>
            <pc:sldMk cId="3889067802" sldId="300"/>
            <ac:spMk id="480" creationId="{00000000-0000-0000-0000-000000000000}"/>
          </ac:spMkLst>
        </pc:spChg>
      </pc:sldChg>
      <pc:sldChg chg="modSp">
        <pc:chgData name="Aswegen, Dean van" userId="S::aswegen.d@buas.nl::fc9258b5-e14a-431e-ae54-af6a2aaae44f" providerId="AD" clId="Web-{5B1CA84F-5C09-44D1-A927-EF5DC185F9A5}" dt="2023-11-13T15:23:20.484" v="31" actId="20577"/>
        <pc:sldMkLst>
          <pc:docMk/>
          <pc:sldMk cId="700489005" sldId="341"/>
        </pc:sldMkLst>
        <pc:spChg chg="mod">
          <ac:chgData name="Aswegen, Dean van" userId="S::aswegen.d@buas.nl::fc9258b5-e14a-431e-ae54-af6a2aaae44f" providerId="AD" clId="Web-{5B1CA84F-5C09-44D1-A927-EF5DC185F9A5}" dt="2023-11-13T15:23:20.484" v="31" actId="20577"/>
          <ac:spMkLst>
            <pc:docMk/>
            <pc:sldMk cId="700489005" sldId="341"/>
            <ac:spMk id="480" creationId="{00000000-0000-0000-0000-000000000000}"/>
          </ac:spMkLst>
        </pc:spChg>
      </pc:sldChg>
    </pc:docChg>
  </pc:docChgLst>
  <pc:docChgLst>
    <pc:chgData name="Berg, Rens van den (224190)" userId="S::224190@buas.nl::815c52ad-eb0b-41c6-b47f-ea3095b4ebc2" providerId="AD" clId="Web-{0E07A7E8-7903-88A9-48A9-346F9BE529AC}"/>
    <pc:docChg chg="modSld">
      <pc:chgData name="Berg, Rens van den (224190)" userId="S::224190@buas.nl::815c52ad-eb0b-41c6-b47f-ea3095b4ebc2" providerId="AD" clId="Web-{0E07A7E8-7903-88A9-48A9-346F9BE529AC}" dt="2024-01-26T13:20:18.559" v="7" actId="20577"/>
      <pc:docMkLst>
        <pc:docMk/>
      </pc:docMkLst>
      <pc:sldChg chg="modSp">
        <pc:chgData name="Berg, Rens van den (224190)" userId="S::224190@buas.nl::815c52ad-eb0b-41c6-b47f-ea3095b4ebc2" providerId="AD" clId="Web-{0E07A7E8-7903-88A9-48A9-346F9BE529AC}" dt="2024-01-26T13:20:18.559" v="7" actId="20577"/>
        <pc:sldMkLst>
          <pc:docMk/>
          <pc:sldMk cId="0" sldId="298"/>
        </pc:sldMkLst>
        <pc:spChg chg="mod">
          <ac:chgData name="Berg, Rens van den (224190)" userId="S::224190@buas.nl::815c52ad-eb0b-41c6-b47f-ea3095b4ebc2" providerId="AD" clId="Web-{0E07A7E8-7903-88A9-48A9-346F9BE529AC}" dt="2024-01-26T13:20:18.559" v="7" actId="20577"/>
          <ac:spMkLst>
            <pc:docMk/>
            <pc:sldMk cId="0" sldId="298"/>
            <ac:spMk id="517" creationId="{00000000-0000-0000-0000-000000000000}"/>
          </ac:spMkLst>
        </pc:spChg>
        <pc:spChg chg="mod">
          <ac:chgData name="Berg, Rens van den (224190)" userId="S::224190@buas.nl::815c52ad-eb0b-41c6-b47f-ea3095b4ebc2" providerId="AD" clId="Web-{0E07A7E8-7903-88A9-48A9-346F9BE529AC}" dt="2024-01-26T13:20:15.794" v="5" actId="20577"/>
          <ac:spMkLst>
            <pc:docMk/>
            <pc:sldMk cId="0" sldId="298"/>
            <ac:spMk id="518" creationId="{00000000-0000-0000-0000-000000000000}"/>
          </ac:spMkLst>
        </pc:spChg>
      </pc:sldChg>
      <pc:sldChg chg="modSp">
        <pc:chgData name="Berg, Rens van den (224190)" userId="S::224190@buas.nl::815c52ad-eb0b-41c6-b47f-ea3095b4ebc2" providerId="AD" clId="Web-{0E07A7E8-7903-88A9-48A9-346F9BE529AC}" dt="2024-01-26T13:19:15.242" v="3"/>
        <pc:sldMkLst>
          <pc:docMk/>
          <pc:sldMk cId="700489005" sldId="341"/>
        </pc:sldMkLst>
        <pc:graphicFrameChg chg="mod modGraphic">
          <ac:chgData name="Berg, Rens van den (224190)" userId="S::224190@buas.nl::815c52ad-eb0b-41c6-b47f-ea3095b4ebc2" providerId="AD" clId="Web-{0E07A7E8-7903-88A9-48A9-346F9BE529AC}" dt="2024-01-26T13:19:15.242" v="3"/>
          <ac:graphicFrameMkLst>
            <pc:docMk/>
            <pc:sldMk cId="700489005" sldId="341"/>
            <ac:graphicFrameMk id="9" creationId="{F8C3270F-0D6D-7ACB-9777-4177C73B9F31}"/>
          </ac:graphicFrameMkLst>
        </pc:graphicFrameChg>
      </pc:sldChg>
    </pc:docChg>
  </pc:docChgLst>
  <pc:docChgLst>
    <pc:chgData name="Biswas, Abhishek" userId="S::biswas.a@buas.nl::fb8d240a-d551-4b24-ab9a-9862bbc79dd8" providerId="AD" clId="Web-{2B37B9BF-F45E-4790-ABCD-F8EFDB07ACFB}"/>
    <pc:docChg chg="modSld">
      <pc:chgData name="Biswas, Abhishek" userId="S::biswas.a@buas.nl::fb8d240a-d551-4b24-ab9a-9862bbc79dd8" providerId="AD" clId="Web-{2B37B9BF-F45E-4790-ABCD-F8EFDB07ACFB}" dt="2021-08-31T10:03:02.688" v="21"/>
      <pc:docMkLst>
        <pc:docMk/>
      </pc:docMkLst>
      <pc:sldChg chg="addSp">
        <pc:chgData name="Biswas, Abhishek" userId="S::biswas.a@buas.nl::fb8d240a-d551-4b24-ab9a-9862bbc79dd8" providerId="AD" clId="Web-{2B37B9BF-F45E-4790-ABCD-F8EFDB07ACFB}" dt="2021-08-31T10:03:02.688" v="21"/>
        <pc:sldMkLst>
          <pc:docMk/>
          <pc:sldMk cId="0" sldId="256"/>
        </pc:sldMkLst>
        <pc:spChg chg="add">
          <ac:chgData name="Biswas, Abhishek" userId="S::biswas.a@buas.nl::fb8d240a-d551-4b24-ab9a-9862bbc79dd8" providerId="AD" clId="Web-{2B37B9BF-F45E-4790-ABCD-F8EFDB07ACFB}" dt="2021-08-31T10:03:02.688" v="21"/>
          <ac:spMkLst>
            <pc:docMk/>
            <pc:sldMk cId="0" sldId="256"/>
            <ac:spMk id="2" creationId="{F6DF244E-7A68-4325-B7D7-5C2B203F44F9}"/>
          </ac:spMkLst>
        </pc:spChg>
      </pc:sldChg>
      <pc:sldChg chg="modSp">
        <pc:chgData name="Biswas, Abhishek" userId="S::biswas.a@buas.nl::fb8d240a-d551-4b24-ab9a-9862bbc79dd8" providerId="AD" clId="Web-{2B37B9BF-F45E-4790-ABCD-F8EFDB07ACFB}" dt="2021-08-31T10:02:20.812" v="6" actId="20577"/>
        <pc:sldMkLst>
          <pc:docMk/>
          <pc:sldMk cId="0" sldId="263"/>
        </pc:sldMkLst>
        <pc:spChg chg="mod">
          <ac:chgData name="Biswas, Abhishek" userId="S::biswas.a@buas.nl::fb8d240a-d551-4b24-ab9a-9862bbc79dd8" providerId="AD" clId="Web-{2B37B9BF-F45E-4790-ABCD-F8EFDB07ACFB}" dt="2021-08-31T10:02:20.812" v="6" actId="20577"/>
          <ac:spMkLst>
            <pc:docMk/>
            <pc:sldMk cId="0" sldId="263"/>
            <ac:spMk id="154" creationId="{00000000-0000-0000-0000-000000000000}"/>
          </ac:spMkLst>
        </pc:spChg>
      </pc:sldChg>
      <pc:sldChg chg="modSp">
        <pc:chgData name="Biswas, Abhishek" userId="S::biswas.a@buas.nl::fb8d240a-d551-4b24-ab9a-9862bbc79dd8" providerId="AD" clId="Web-{2B37B9BF-F45E-4790-ABCD-F8EFDB07ACFB}" dt="2021-08-31T10:02:45.172" v="11" actId="20577"/>
        <pc:sldMkLst>
          <pc:docMk/>
          <pc:sldMk cId="0" sldId="264"/>
        </pc:sldMkLst>
        <pc:spChg chg="mod">
          <ac:chgData name="Biswas, Abhishek" userId="S::biswas.a@buas.nl::fb8d240a-d551-4b24-ab9a-9862bbc79dd8" providerId="AD" clId="Web-{2B37B9BF-F45E-4790-ABCD-F8EFDB07ACFB}" dt="2021-08-31T10:02:45.172" v="11" actId="20577"/>
          <ac:spMkLst>
            <pc:docMk/>
            <pc:sldMk cId="0" sldId="264"/>
            <ac:spMk id="160" creationId="{00000000-0000-0000-0000-000000000000}"/>
          </ac:spMkLst>
        </pc:spChg>
      </pc:sldChg>
      <pc:sldChg chg="modSp">
        <pc:chgData name="Biswas, Abhishek" userId="S::biswas.a@buas.nl::fb8d240a-d551-4b24-ab9a-9862bbc79dd8" providerId="AD" clId="Web-{2B37B9BF-F45E-4790-ABCD-F8EFDB07ACFB}" dt="2021-08-31T10:02:59.720" v="20" actId="20577"/>
        <pc:sldMkLst>
          <pc:docMk/>
          <pc:sldMk cId="0" sldId="265"/>
        </pc:sldMkLst>
        <pc:spChg chg="mod">
          <ac:chgData name="Biswas, Abhishek" userId="S::biswas.a@buas.nl::fb8d240a-d551-4b24-ab9a-9862bbc79dd8" providerId="AD" clId="Web-{2B37B9BF-F45E-4790-ABCD-F8EFDB07ACFB}" dt="2021-08-31T10:02:59.720" v="20" actId="20577"/>
          <ac:spMkLst>
            <pc:docMk/>
            <pc:sldMk cId="0" sldId="265"/>
            <ac:spMk id="174" creationId="{00000000-0000-0000-0000-000000000000}"/>
          </ac:spMkLst>
        </pc:spChg>
      </pc:sldChg>
    </pc:docChg>
  </pc:docChgLst>
  <pc:docChgLst>
    <pc:chgData name="Kozlova, Zhanna" userId="S::kozlova.z@buas.nl::8d63d5a7-3991-4693-b13a-8e2a489aa357" providerId="AD" clId="Web-{CCDE9E4E-5D09-4395-A348-E3BF5775B480}"/>
    <pc:docChg chg="modSld">
      <pc:chgData name="Kozlova, Zhanna" userId="S::kozlova.z@buas.nl::8d63d5a7-3991-4693-b13a-8e2a489aa357" providerId="AD" clId="Web-{CCDE9E4E-5D09-4395-A348-E3BF5775B480}" dt="2021-09-17T15:01:29.178" v="173" actId="20577"/>
      <pc:docMkLst>
        <pc:docMk/>
      </pc:docMkLst>
      <pc:sldChg chg="modSp">
        <pc:chgData name="Kozlova, Zhanna" userId="S::kozlova.z@buas.nl::8d63d5a7-3991-4693-b13a-8e2a489aa357" providerId="AD" clId="Web-{CCDE9E4E-5D09-4395-A348-E3BF5775B480}" dt="2021-09-17T15:01:29.178" v="173" actId="20577"/>
        <pc:sldMkLst>
          <pc:docMk/>
          <pc:sldMk cId="0" sldId="265"/>
        </pc:sldMkLst>
        <pc:spChg chg="mod">
          <ac:chgData name="Kozlova, Zhanna" userId="S::kozlova.z@buas.nl::8d63d5a7-3991-4693-b13a-8e2a489aa357" providerId="AD" clId="Web-{CCDE9E4E-5D09-4395-A348-E3BF5775B480}" dt="2021-09-17T15:01:29.178" v="173" actId="20577"/>
          <ac:spMkLst>
            <pc:docMk/>
            <pc:sldMk cId="0" sldId="265"/>
            <ac:spMk id="174" creationId="{00000000-0000-0000-0000-000000000000}"/>
          </ac:spMkLst>
        </pc:spChg>
      </pc:sldChg>
    </pc:docChg>
  </pc:docChgLst>
  <pc:docChgLst>
    <pc:chgData name="Noyan, Alican" userId="S::noyan.a@buas.nl::f2106684-872a-4b1d-b983-18c991c41330" providerId="AD" clId="Web-{037D34F7-EC4E-2F26-974D-063F39B79A4A}"/>
    <pc:docChg chg="mod modSld">
      <pc:chgData name="Noyan, Alican" userId="S::noyan.a@buas.nl::f2106684-872a-4b1d-b983-18c991c41330" providerId="AD" clId="Web-{037D34F7-EC4E-2F26-974D-063F39B79A4A}" dt="2023-01-31T12:19:40.247" v="13"/>
      <pc:docMkLst>
        <pc:docMk/>
      </pc:docMkLst>
      <pc:sldChg chg="modSp addCm delCm">
        <pc:chgData name="Noyan, Alican" userId="S::noyan.a@buas.nl::f2106684-872a-4b1d-b983-18c991c41330" providerId="AD" clId="Web-{037D34F7-EC4E-2F26-974D-063F39B79A4A}" dt="2023-01-31T12:19:40.247" v="13"/>
        <pc:sldMkLst>
          <pc:docMk/>
          <pc:sldMk cId="0" sldId="282"/>
        </pc:sldMkLst>
        <pc:spChg chg="mod">
          <ac:chgData name="Noyan, Alican" userId="S::noyan.a@buas.nl::f2106684-872a-4b1d-b983-18c991c41330" providerId="AD" clId="Web-{037D34F7-EC4E-2F26-974D-063F39B79A4A}" dt="2023-01-31T12:16:29.412" v="1" actId="20577"/>
          <ac:spMkLst>
            <pc:docMk/>
            <pc:sldMk cId="0" sldId="282"/>
            <ac:spMk id="356" creationId="{00000000-0000-0000-0000-000000000000}"/>
          </ac:spMkLst>
        </pc:spChg>
        <pc:spChg chg="mod">
          <ac:chgData name="Noyan, Alican" userId="S::noyan.a@buas.nl::f2106684-872a-4b1d-b983-18c991c41330" providerId="AD" clId="Web-{037D34F7-EC4E-2F26-974D-063F39B79A4A}" dt="2023-01-31T12:16:34.912" v="3" actId="20577"/>
          <ac:spMkLst>
            <pc:docMk/>
            <pc:sldMk cId="0" sldId="282"/>
            <ac:spMk id="358" creationId="{00000000-0000-0000-0000-000000000000}"/>
          </ac:spMkLst>
        </pc:spChg>
        <pc:extLst>
          <p:ext xmlns:p="http://schemas.openxmlformats.org/presentationml/2006/main" uri="{D6D511B9-2390-475A-947B-AFAB55BFBCF1}">
            <pc226:cmChg xmlns:pc226="http://schemas.microsoft.com/office/powerpoint/2022/06/main/command" chg="add">
              <pc226:chgData name="Noyan, Alican" userId="S::noyan.a@buas.nl::f2106684-872a-4b1d-b983-18c991c41330" providerId="AD" clId="Web-{037D34F7-EC4E-2F26-974D-063F39B79A4A}" dt="2023-01-31T12:19:40.247" v="13"/>
              <pc2:cmMkLst xmlns:pc2="http://schemas.microsoft.com/office/powerpoint/2019/9/main/command">
                <pc:docMk/>
                <pc:sldMk cId="0" sldId="282"/>
                <pc2:cmMk id="{80C6CB5E-5BB4-4302-B606-6FB344B927DF}"/>
              </pc2:cmMkLst>
            </pc226:cmChg>
          </p:ext>
        </pc:extLst>
      </pc:sldChg>
      <pc:sldChg chg="modSp">
        <pc:chgData name="Noyan, Alican" userId="S::noyan.a@buas.nl::f2106684-872a-4b1d-b983-18c991c41330" providerId="AD" clId="Web-{037D34F7-EC4E-2F26-974D-063F39B79A4A}" dt="2023-01-31T12:17:19.070" v="6" actId="20577"/>
        <pc:sldMkLst>
          <pc:docMk/>
          <pc:sldMk cId="0" sldId="296"/>
        </pc:sldMkLst>
        <pc:spChg chg="mod">
          <ac:chgData name="Noyan, Alican" userId="S::noyan.a@buas.nl::f2106684-872a-4b1d-b983-18c991c41330" providerId="AD" clId="Web-{037D34F7-EC4E-2F26-974D-063F39B79A4A}" dt="2023-01-31T12:17:13.210" v="5" actId="20577"/>
          <ac:spMkLst>
            <pc:docMk/>
            <pc:sldMk cId="0" sldId="296"/>
            <ac:spMk id="497" creationId="{00000000-0000-0000-0000-000000000000}"/>
          </ac:spMkLst>
        </pc:spChg>
        <pc:spChg chg="mod">
          <ac:chgData name="Noyan, Alican" userId="S::noyan.a@buas.nl::f2106684-872a-4b1d-b983-18c991c41330" providerId="AD" clId="Web-{037D34F7-EC4E-2F26-974D-063F39B79A4A}" dt="2023-01-31T12:17:19.070" v="6" actId="20577"/>
          <ac:spMkLst>
            <pc:docMk/>
            <pc:sldMk cId="0" sldId="296"/>
            <ac:spMk id="499" creationId="{00000000-0000-0000-0000-000000000000}"/>
          </ac:spMkLst>
        </pc:spChg>
      </pc:sldChg>
      <pc:sldChg chg="modSp">
        <pc:chgData name="Noyan, Alican" userId="S::noyan.a@buas.nl::f2106684-872a-4b1d-b983-18c991c41330" providerId="AD" clId="Web-{037D34F7-EC4E-2F26-974D-063F39B79A4A}" dt="2023-01-31T12:17:38.946" v="8" actId="20577"/>
        <pc:sldMkLst>
          <pc:docMk/>
          <pc:sldMk cId="0" sldId="297"/>
        </pc:sldMkLst>
        <pc:spChg chg="mod">
          <ac:chgData name="Noyan, Alican" userId="S::noyan.a@buas.nl::f2106684-872a-4b1d-b983-18c991c41330" providerId="AD" clId="Web-{037D34F7-EC4E-2F26-974D-063F39B79A4A}" dt="2023-01-31T12:17:38.946" v="8" actId="20577"/>
          <ac:spMkLst>
            <pc:docMk/>
            <pc:sldMk cId="0" sldId="297"/>
            <ac:spMk id="508" creationId="{00000000-0000-0000-0000-000000000000}"/>
          </ac:spMkLst>
        </pc:spChg>
      </pc:sldChg>
      <pc:sldChg chg="modSp">
        <pc:chgData name="Noyan, Alican" userId="S::noyan.a@buas.nl::f2106684-872a-4b1d-b983-18c991c41330" providerId="AD" clId="Web-{037D34F7-EC4E-2F26-974D-063F39B79A4A}" dt="2023-01-31T12:17:43.040" v="10" actId="20577"/>
        <pc:sldMkLst>
          <pc:docMk/>
          <pc:sldMk cId="0" sldId="298"/>
        </pc:sldMkLst>
        <pc:spChg chg="mod">
          <ac:chgData name="Noyan, Alican" userId="S::noyan.a@buas.nl::f2106684-872a-4b1d-b983-18c991c41330" providerId="AD" clId="Web-{037D34F7-EC4E-2F26-974D-063F39B79A4A}" dt="2023-01-31T12:17:43.040" v="10" actId="20577"/>
          <ac:spMkLst>
            <pc:docMk/>
            <pc:sldMk cId="0" sldId="298"/>
            <ac:spMk id="515" creationId="{00000000-0000-0000-0000-000000000000}"/>
          </ac:spMkLst>
        </pc:spChg>
      </pc:sldChg>
    </pc:docChg>
  </pc:docChgLst>
  <pc:docChgLst>
    <pc:chgData name="Heijligers, Bram" userId="S::heijligers.b@buas.nl::5cef929d-ecf9-4fca-bf12-bc5ee065fc99" providerId="AD" clId="Web-{CB69438A-5F84-4332-AEBF-7ECEA1C9D5A5}"/>
    <pc:docChg chg="modSld">
      <pc:chgData name="Heijligers, Bram" userId="S::heijligers.b@buas.nl::5cef929d-ecf9-4fca-bf12-bc5ee065fc99" providerId="AD" clId="Web-{CB69438A-5F84-4332-AEBF-7ECEA1C9D5A5}" dt="2021-10-08T07:37:31.922" v="28" actId="20577"/>
      <pc:docMkLst>
        <pc:docMk/>
      </pc:docMkLst>
      <pc:sldChg chg="modSp">
        <pc:chgData name="Heijligers, Bram" userId="S::heijligers.b@buas.nl::5cef929d-ecf9-4fca-bf12-bc5ee065fc99" providerId="AD" clId="Web-{CB69438A-5F84-4332-AEBF-7ECEA1C9D5A5}" dt="2021-10-08T07:37:31.922" v="28" actId="20577"/>
        <pc:sldMkLst>
          <pc:docMk/>
          <pc:sldMk cId="0" sldId="269"/>
        </pc:sldMkLst>
        <pc:spChg chg="mod">
          <ac:chgData name="Heijligers, Bram" userId="S::heijligers.b@buas.nl::5cef929d-ecf9-4fca-bf12-bc5ee065fc99" providerId="AD" clId="Web-{CB69438A-5F84-4332-AEBF-7ECEA1C9D5A5}" dt="2021-10-08T07:37:31.922" v="28" actId="20577"/>
          <ac:spMkLst>
            <pc:docMk/>
            <pc:sldMk cId="0" sldId="269"/>
            <ac:spMk id="216" creationId="{00000000-0000-0000-0000-000000000000}"/>
          </ac:spMkLst>
        </pc:spChg>
      </pc:sldChg>
    </pc:docChg>
  </pc:docChgLst>
  <pc:docChgLst>
    <pc:chgData name="Noyan, Alican" userId="S::noyan.a@buas.nl::f2106684-872a-4b1d-b983-18c991c41330" providerId="AD" clId="Web-{F6992F49-5864-5155-C852-4A8C5CD986C0}"/>
    <pc:docChg chg="addSld delSld modSld">
      <pc:chgData name="Noyan, Alican" userId="S::noyan.a@buas.nl::f2106684-872a-4b1d-b983-18c991c41330" providerId="AD" clId="Web-{F6992F49-5864-5155-C852-4A8C5CD986C0}" dt="2023-02-03T13:38:01.257" v="239" actId="20577"/>
      <pc:docMkLst>
        <pc:docMk/>
      </pc:docMkLst>
      <pc:sldChg chg="modSp">
        <pc:chgData name="Noyan, Alican" userId="S::noyan.a@buas.nl::f2106684-872a-4b1d-b983-18c991c41330" providerId="AD" clId="Web-{F6992F49-5864-5155-C852-4A8C5CD986C0}" dt="2023-02-03T13:21:40.892" v="58" actId="20577"/>
        <pc:sldMkLst>
          <pc:docMk/>
          <pc:sldMk cId="0" sldId="258"/>
        </pc:sldMkLst>
        <pc:spChg chg="mod">
          <ac:chgData name="Noyan, Alican" userId="S::noyan.a@buas.nl::f2106684-872a-4b1d-b983-18c991c41330" providerId="AD" clId="Web-{F6992F49-5864-5155-C852-4A8C5CD986C0}" dt="2023-02-03T13:19:44.639" v="38" actId="20577"/>
          <ac:spMkLst>
            <pc:docMk/>
            <pc:sldMk cId="0" sldId="258"/>
            <ac:spMk id="109" creationId="{00000000-0000-0000-0000-000000000000}"/>
          </ac:spMkLst>
        </pc:spChg>
        <pc:spChg chg="mod">
          <ac:chgData name="Noyan, Alican" userId="S::noyan.a@buas.nl::f2106684-872a-4b1d-b983-18c991c41330" providerId="AD" clId="Web-{F6992F49-5864-5155-C852-4A8C5CD986C0}" dt="2023-02-03T13:21:40.892" v="58" actId="20577"/>
          <ac:spMkLst>
            <pc:docMk/>
            <pc:sldMk cId="0" sldId="258"/>
            <ac:spMk id="110" creationId="{00000000-0000-0000-0000-000000000000}"/>
          </ac:spMkLst>
        </pc:spChg>
      </pc:sldChg>
      <pc:sldChg chg="modSp">
        <pc:chgData name="Noyan, Alican" userId="S::noyan.a@buas.nl::f2106684-872a-4b1d-b983-18c991c41330" providerId="AD" clId="Web-{F6992F49-5864-5155-C852-4A8C5CD986C0}" dt="2023-02-03T13:22:11.783" v="64" actId="20577"/>
        <pc:sldMkLst>
          <pc:docMk/>
          <pc:sldMk cId="0" sldId="264"/>
        </pc:sldMkLst>
        <pc:spChg chg="mod">
          <ac:chgData name="Noyan, Alican" userId="S::noyan.a@buas.nl::f2106684-872a-4b1d-b983-18c991c41330" providerId="AD" clId="Web-{F6992F49-5864-5155-C852-4A8C5CD986C0}" dt="2023-02-03T13:22:11.783" v="64" actId="20577"/>
          <ac:spMkLst>
            <pc:docMk/>
            <pc:sldMk cId="0" sldId="264"/>
            <ac:spMk id="165" creationId="{00000000-0000-0000-0000-000000000000}"/>
          </ac:spMkLst>
        </pc:spChg>
      </pc:sldChg>
      <pc:sldChg chg="modSp">
        <pc:chgData name="Noyan, Alican" userId="S::noyan.a@buas.nl::f2106684-872a-4b1d-b983-18c991c41330" providerId="AD" clId="Web-{F6992F49-5864-5155-C852-4A8C5CD986C0}" dt="2023-02-03T13:22:19.580" v="65" actId="20577"/>
        <pc:sldMkLst>
          <pc:docMk/>
          <pc:sldMk cId="0" sldId="268"/>
        </pc:sldMkLst>
        <pc:spChg chg="mod">
          <ac:chgData name="Noyan, Alican" userId="S::noyan.a@buas.nl::f2106684-872a-4b1d-b983-18c991c41330" providerId="AD" clId="Web-{F6992F49-5864-5155-C852-4A8C5CD986C0}" dt="2023-02-03T13:22:19.580" v="65" actId="20577"/>
          <ac:spMkLst>
            <pc:docMk/>
            <pc:sldMk cId="0" sldId="268"/>
            <ac:spMk id="207" creationId="{00000000-0000-0000-0000-000000000000}"/>
          </ac:spMkLst>
        </pc:spChg>
      </pc:sldChg>
      <pc:sldChg chg="modSp">
        <pc:chgData name="Noyan, Alican" userId="S::noyan.a@buas.nl::f2106684-872a-4b1d-b983-18c991c41330" providerId="AD" clId="Web-{F6992F49-5864-5155-C852-4A8C5CD986C0}" dt="2023-02-03T13:22:26.362" v="66" actId="20577"/>
        <pc:sldMkLst>
          <pc:docMk/>
          <pc:sldMk cId="0" sldId="270"/>
        </pc:sldMkLst>
        <pc:spChg chg="mod">
          <ac:chgData name="Noyan, Alican" userId="S::noyan.a@buas.nl::f2106684-872a-4b1d-b983-18c991c41330" providerId="AD" clId="Web-{F6992F49-5864-5155-C852-4A8C5CD986C0}" dt="2023-02-03T13:22:26.362" v="66" actId="20577"/>
          <ac:spMkLst>
            <pc:docMk/>
            <pc:sldMk cId="0" sldId="270"/>
            <ac:spMk id="228" creationId="{00000000-0000-0000-0000-000000000000}"/>
          </ac:spMkLst>
        </pc:spChg>
      </pc:sldChg>
      <pc:sldChg chg="modSp">
        <pc:chgData name="Noyan, Alican" userId="S::noyan.a@buas.nl::f2106684-872a-4b1d-b983-18c991c41330" providerId="AD" clId="Web-{F6992F49-5864-5155-C852-4A8C5CD986C0}" dt="2023-02-03T13:22:30.627" v="67" actId="20577"/>
        <pc:sldMkLst>
          <pc:docMk/>
          <pc:sldMk cId="0" sldId="271"/>
        </pc:sldMkLst>
        <pc:spChg chg="mod">
          <ac:chgData name="Noyan, Alican" userId="S::noyan.a@buas.nl::f2106684-872a-4b1d-b983-18c991c41330" providerId="AD" clId="Web-{F6992F49-5864-5155-C852-4A8C5CD986C0}" dt="2023-02-03T13:22:30.627" v="67" actId="20577"/>
          <ac:spMkLst>
            <pc:docMk/>
            <pc:sldMk cId="0" sldId="271"/>
            <ac:spMk id="240" creationId="{00000000-0000-0000-0000-000000000000}"/>
          </ac:spMkLst>
        </pc:spChg>
      </pc:sldChg>
      <pc:sldChg chg="modSp">
        <pc:chgData name="Noyan, Alican" userId="S::noyan.a@buas.nl::f2106684-872a-4b1d-b983-18c991c41330" providerId="AD" clId="Web-{F6992F49-5864-5155-C852-4A8C5CD986C0}" dt="2023-02-03T13:34:21.690" v="187" actId="20577"/>
        <pc:sldMkLst>
          <pc:docMk/>
          <pc:sldMk cId="0" sldId="283"/>
        </pc:sldMkLst>
        <pc:spChg chg="mod">
          <ac:chgData name="Noyan, Alican" userId="S::noyan.a@buas.nl::f2106684-872a-4b1d-b983-18c991c41330" providerId="AD" clId="Web-{F6992F49-5864-5155-C852-4A8C5CD986C0}" dt="2023-02-03T13:34:18.565" v="185" actId="20577"/>
          <ac:spMkLst>
            <pc:docMk/>
            <pc:sldMk cId="0" sldId="283"/>
            <ac:spMk id="364" creationId="{00000000-0000-0000-0000-000000000000}"/>
          </ac:spMkLst>
        </pc:spChg>
        <pc:spChg chg="mod">
          <ac:chgData name="Noyan, Alican" userId="S::noyan.a@buas.nl::f2106684-872a-4b1d-b983-18c991c41330" providerId="AD" clId="Web-{F6992F49-5864-5155-C852-4A8C5CD986C0}" dt="2023-02-03T13:34:21.690" v="187" actId="20577"/>
          <ac:spMkLst>
            <pc:docMk/>
            <pc:sldMk cId="0" sldId="283"/>
            <ac:spMk id="365" creationId="{00000000-0000-0000-0000-000000000000}"/>
          </ac:spMkLst>
        </pc:spChg>
      </pc:sldChg>
      <pc:sldChg chg="modSp">
        <pc:chgData name="Noyan, Alican" userId="S::noyan.a@buas.nl::f2106684-872a-4b1d-b983-18c991c41330" providerId="AD" clId="Web-{F6992F49-5864-5155-C852-4A8C5CD986C0}" dt="2023-02-03T13:37:26.897" v="227" actId="20577"/>
        <pc:sldMkLst>
          <pc:docMk/>
          <pc:sldMk cId="0" sldId="286"/>
        </pc:sldMkLst>
        <pc:spChg chg="mod">
          <ac:chgData name="Noyan, Alican" userId="S::noyan.a@buas.nl::f2106684-872a-4b1d-b983-18c991c41330" providerId="AD" clId="Web-{F6992F49-5864-5155-C852-4A8C5CD986C0}" dt="2023-02-03T13:37:26.897" v="227" actId="20577"/>
          <ac:spMkLst>
            <pc:docMk/>
            <pc:sldMk cId="0" sldId="286"/>
            <ac:spMk id="394" creationId="{00000000-0000-0000-0000-000000000000}"/>
          </ac:spMkLst>
        </pc:spChg>
        <pc:spChg chg="mod">
          <ac:chgData name="Noyan, Alican" userId="S::noyan.a@buas.nl::f2106684-872a-4b1d-b983-18c991c41330" providerId="AD" clId="Web-{F6992F49-5864-5155-C852-4A8C5CD986C0}" dt="2023-02-03T13:35:25.363" v="194" actId="20577"/>
          <ac:spMkLst>
            <pc:docMk/>
            <pc:sldMk cId="0" sldId="286"/>
            <ac:spMk id="397" creationId="{00000000-0000-0000-0000-000000000000}"/>
          </ac:spMkLst>
        </pc:spChg>
        <pc:spChg chg="mod">
          <ac:chgData name="Noyan, Alican" userId="S::noyan.a@buas.nl::f2106684-872a-4b1d-b983-18c991c41330" providerId="AD" clId="Web-{F6992F49-5864-5155-C852-4A8C5CD986C0}" dt="2023-02-03T13:35:25.254" v="193" actId="20577"/>
          <ac:spMkLst>
            <pc:docMk/>
            <pc:sldMk cId="0" sldId="286"/>
            <ac:spMk id="398" creationId="{00000000-0000-0000-0000-000000000000}"/>
          </ac:spMkLst>
        </pc:spChg>
        <pc:spChg chg="mod">
          <ac:chgData name="Noyan, Alican" userId="S::noyan.a@buas.nl::f2106684-872a-4b1d-b983-18c991c41330" providerId="AD" clId="Web-{F6992F49-5864-5155-C852-4A8C5CD986C0}" dt="2023-02-03T13:34:56.784" v="191" actId="20577"/>
          <ac:spMkLst>
            <pc:docMk/>
            <pc:sldMk cId="0" sldId="286"/>
            <ac:spMk id="399" creationId="{00000000-0000-0000-0000-000000000000}"/>
          </ac:spMkLst>
        </pc:spChg>
      </pc:sldChg>
      <pc:sldChg chg="modSp">
        <pc:chgData name="Noyan, Alican" userId="S::noyan.a@buas.nl::f2106684-872a-4b1d-b983-18c991c41330" providerId="AD" clId="Web-{F6992F49-5864-5155-C852-4A8C5CD986C0}" dt="2023-02-03T13:37:35.725" v="229" actId="20577"/>
        <pc:sldMkLst>
          <pc:docMk/>
          <pc:sldMk cId="0" sldId="292"/>
        </pc:sldMkLst>
        <pc:spChg chg="mod">
          <ac:chgData name="Noyan, Alican" userId="S::noyan.a@buas.nl::f2106684-872a-4b1d-b983-18c991c41330" providerId="AD" clId="Web-{F6992F49-5864-5155-C852-4A8C5CD986C0}" dt="2023-02-03T13:37:35.725" v="229" actId="20577"/>
          <ac:spMkLst>
            <pc:docMk/>
            <pc:sldMk cId="0" sldId="292"/>
            <ac:spMk id="457" creationId="{00000000-0000-0000-0000-000000000000}"/>
          </ac:spMkLst>
        </pc:spChg>
        <pc:spChg chg="mod">
          <ac:chgData name="Noyan, Alican" userId="S::noyan.a@buas.nl::f2106684-872a-4b1d-b983-18c991c41330" providerId="AD" clId="Web-{F6992F49-5864-5155-C852-4A8C5CD986C0}" dt="2023-02-03T13:36:18.114" v="215" actId="20577"/>
          <ac:spMkLst>
            <pc:docMk/>
            <pc:sldMk cId="0" sldId="292"/>
            <ac:spMk id="459" creationId="{00000000-0000-0000-0000-000000000000}"/>
          </ac:spMkLst>
        </pc:spChg>
        <pc:spChg chg="mod">
          <ac:chgData name="Noyan, Alican" userId="S::noyan.a@buas.nl::f2106684-872a-4b1d-b983-18c991c41330" providerId="AD" clId="Web-{F6992F49-5864-5155-C852-4A8C5CD986C0}" dt="2023-02-03T13:36:37.990" v="226" actId="20577"/>
          <ac:spMkLst>
            <pc:docMk/>
            <pc:sldMk cId="0" sldId="292"/>
            <ac:spMk id="460" creationId="{00000000-0000-0000-0000-000000000000}"/>
          </ac:spMkLst>
        </pc:spChg>
        <pc:spChg chg="mod">
          <ac:chgData name="Noyan, Alican" userId="S::noyan.a@buas.nl::f2106684-872a-4b1d-b983-18c991c41330" providerId="AD" clId="Web-{F6992F49-5864-5155-C852-4A8C5CD986C0}" dt="2023-02-03T13:36:33.771" v="225" actId="20577"/>
          <ac:spMkLst>
            <pc:docMk/>
            <pc:sldMk cId="0" sldId="292"/>
            <ac:spMk id="461" creationId="{00000000-0000-0000-0000-000000000000}"/>
          </ac:spMkLst>
        </pc:spChg>
        <pc:spChg chg="mod">
          <ac:chgData name="Noyan, Alican" userId="S::noyan.a@buas.nl::f2106684-872a-4b1d-b983-18c991c41330" providerId="AD" clId="Web-{F6992F49-5864-5155-C852-4A8C5CD986C0}" dt="2023-02-03T13:36:31.240" v="224" actId="20577"/>
          <ac:spMkLst>
            <pc:docMk/>
            <pc:sldMk cId="0" sldId="292"/>
            <ac:spMk id="462" creationId="{00000000-0000-0000-0000-000000000000}"/>
          </ac:spMkLst>
        </pc:spChg>
      </pc:sldChg>
      <pc:sldChg chg="modSp">
        <pc:chgData name="Noyan, Alican" userId="S::noyan.a@buas.nl::f2106684-872a-4b1d-b983-18c991c41330" providerId="AD" clId="Web-{F6992F49-5864-5155-C852-4A8C5CD986C0}" dt="2023-02-03T13:25:27.459" v="90" actId="20577"/>
        <pc:sldMkLst>
          <pc:docMk/>
          <pc:sldMk cId="0" sldId="293"/>
        </pc:sldMkLst>
        <pc:spChg chg="mod">
          <ac:chgData name="Noyan, Alican" userId="S::noyan.a@buas.nl::f2106684-872a-4b1d-b983-18c991c41330" providerId="AD" clId="Web-{F6992F49-5864-5155-C852-4A8C5CD986C0}" dt="2023-02-03T13:24:52.099" v="87" actId="20577"/>
          <ac:spMkLst>
            <pc:docMk/>
            <pc:sldMk cId="0" sldId="293"/>
            <ac:spMk id="468" creationId="{00000000-0000-0000-0000-000000000000}"/>
          </ac:spMkLst>
        </pc:spChg>
        <pc:spChg chg="mod">
          <ac:chgData name="Noyan, Alican" userId="S::noyan.a@buas.nl::f2106684-872a-4b1d-b983-18c991c41330" providerId="AD" clId="Web-{F6992F49-5864-5155-C852-4A8C5CD986C0}" dt="2023-02-03T13:25:27.459" v="90" actId="20577"/>
          <ac:spMkLst>
            <pc:docMk/>
            <pc:sldMk cId="0" sldId="293"/>
            <ac:spMk id="469" creationId="{00000000-0000-0000-0000-000000000000}"/>
          </ac:spMkLst>
        </pc:spChg>
      </pc:sldChg>
      <pc:sldChg chg="modSp">
        <pc:chgData name="Noyan, Alican" userId="S::noyan.a@buas.nl::f2106684-872a-4b1d-b983-18c991c41330" providerId="AD" clId="Web-{F6992F49-5864-5155-C852-4A8C5CD986C0}" dt="2023-02-03T13:37:43.194" v="232" actId="20577"/>
        <pc:sldMkLst>
          <pc:docMk/>
          <pc:sldMk cId="0" sldId="294"/>
        </pc:sldMkLst>
        <pc:spChg chg="mod">
          <ac:chgData name="Noyan, Alican" userId="S::noyan.a@buas.nl::f2106684-872a-4b1d-b983-18c991c41330" providerId="AD" clId="Web-{F6992F49-5864-5155-C852-4A8C5CD986C0}" dt="2023-02-03T13:26:41.211" v="102" actId="20577"/>
          <ac:spMkLst>
            <pc:docMk/>
            <pc:sldMk cId="0" sldId="294"/>
            <ac:spMk id="4" creationId="{4B1AFA75-0BFC-2AF2-8AED-33D45D7F8644}"/>
          </ac:spMkLst>
        </pc:spChg>
        <pc:spChg chg="mod">
          <ac:chgData name="Noyan, Alican" userId="S::noyan.a@buas.nl::f2106684-872a-4b1d-b983-18c991c41330" providerId="AD" clId="Web-{F6992F49-5864-5155-C852-4A8C5CD986C0}" dt="2023-02-03T13:26:07.960" v="93" actId="20577"/>
          <ac:spMkLst>
            <pc:docMk/>
            <pc:sldMk cId="0" sldId="294"/>
            <ac:spMk id="8" creationId="{DE8B85CC-86BE-FFBA-5E25-9E5D1318CD48}"/>
          </ac:spMkLst>
        </pc:spChg>
        <pc:spChg chg="mod">
          <ac:chgData name="Noyan, Alican" userId="S::noyan.a@buas.nl::f2106684-872a-4b1d-b983-18c991c41330" providerId="AD" clId="Web-{F6992F49-5864-5155-C852-4A8C5CD986C0}" dt="2023-02-03T13:37:43.194" v="232" actId="20577"/>
          <ac:spMkLst>
            <pc:docMk/>
            <pc:sldMk cId="0" sldId="294"/>
            <ac:spMk id="476" creationId="{00000000-0000-0000-0000-000000000000}"/>
          </ac:spMkLst>
        </pc:spChg>
        <pc:spChg chg="mod">
          <ac:chgData name="Noyan, Alican" userId="S::noyan.a@buas.nl::f2106684-872a-4b1d-b983-18c991c41330" providerId="AD" clId="Web-{F6992F49-5864-5155-C852-4A8C5CD986C0}" dt="2023-02-03T13:26:03.913" v="91" actId="20577"/>
          <ac:spMkLst>
            <pc:docMk/>
            <pc:sldMk cId="0" sldId="294"/>
            <ac:spMk id="480" creationId="{00000000-0000-0000-0000-000000000000}"/>
          </ac:spMkLst>
        </pc:spChg>
      </pc:sldChg>
      <pc:sldChg chg="modSp">
        <pc:chgData name="Noyan, Alican" userId="S::noyan.a@buas.nl::f2106684-872a-4b1d-b983-18c991c41330" providerId="AD" clId="Web-{F6992F49-5864-5155-C852-4A8C5CD986C0}" dt="2023-02-03T13:27:19.899" v="125" actId="20577"/>
        <pc:sldMkLst>
          <pc:docMk/>
          <pc:sldMk cId="4111561620" sldId="299"/>
        </pc:sldMkLst>
        <pc:spChg chg="mod">
          <ac:chgData name="Noyan, Alican" userId="S::noyan.a@buas.nl::f2106684-872a-4b1d-b983-18c991c41330" providerId="AD" clId="Web-{F6992F49-5864-5155-C852-4A8C5CD986C0}" dt="2023-02-03T13:26:55.758" v="108" actId="20577"/>
          <ac:spMkLst>
            <pc:docMk/>
            <pc:sldMk cId="4111561620" sldId="299"/>
            <ac:spMk id="468" creationId="{00000000-0000-0000-0000-000000000000}"/>
          </ac:spMkLst>
        </pc:spChg>
        <pc:spChg chg="mod">
          <ac:chgData name="Noyan, Alican" userId="S::noyan.a@buas.nl::f2106684-872a-4b1d-b983-18c991c41330" providerId="AD" clId="Web-{F6992F49-5864-5155-C852-4A8C5CD986C0}" dt="2023-02-03T13:27:19.899" v="125" actId="20577"/>
          <ac:spMkLst>
            <pc:docMk/>
            <pc:sldMk cId="4111561620" sldId="299"/>
            <ac:spMk id="469" creationId="{00000000-0000-0000-0000-000000000000}"/>
          </ac:spMkLst>
        </pc:spChg>
      </pc:sldChg>
      <pc:sldChg chg="addSp modSp">
        <pc:chgData name="Noyan, Alican" userId="S::noyan.a@buas.nl::f2106684-872a-4b1d-b983-18c991c41330" providerId="AD" clId="Web-{F6992F49-5864-5155-C852-4A8C5CD986C0}" dt="2023-02-03T13:37:49.273" v="235" actId="20577"/>
        <pc:sldMkLst>
          <pc:docMk/>
          <pc:sldMk cId="3889067802" sldId="300"/>
        </pc:sldMkLst>
        <pc:spChg chg="mod">
          <ac:chgData name="Noyan, Alican" userId="S::noyan.a@buas.nl::f2106684-872a-4b1d-b983-18c991c41330" providerId="AD" clId="Web-{F6992F49-5864-5155-C852-4A8C5CD986C0}" dt="2023-02-03T13:27:53.337" v="135" actId="20577"/>
          <ac:spMkLst>
            <pc:docMk/>
            <pc:sldMk cId="3889067802" sldId="300"/>
            <ac:spMk id="2" creationId="{0DF68E2A-4FDB-D5FA-06F1-F3DB970B9CD1}"/>
          </ac:spMkLst>
        </pc:spChg>
        <pc:spChg chg="add mod">
          <ac:chgData name="Noyan, Alican" userId="S::noyan.a@buas.nl::f2106684-872a-4b1d-b983-18c991c41330" providerId="AD" clId="Web-{F6992F49-5864-5155-C852-4A8C5CD986C0}" dt="2023-02-03T13:28:20.526" v="138" actId="20577"/>
          <ac:spMkLst>
            <pc:docMk/>
            <pc:sldMk cId="3889067802" sldId="300"/>
            <ac:spMk id="4" creationId="{DF712CDF-A13F-0749-18B9-BB5188306C34}"/>
          </ac:spMkLst>
        </pc:spChg>
        <pc:spChg chg="mod">
          <ac:chgData name="Noyan, Alican" userId="S::noyan.a@buas.nl::f2106684-872a-4b1d-b983-18c991c41330" providerId="AD" clId="Web-{F6992F49-5864-5155-C852-4A8C5CD986C0}" dt="2023-02-03T13:37:49.273" v="235" actId="20577"/>
          <ac:spMkLst>
            <pc:docMk/>
            <pc:sldMk cId="3889067802" sldId="300"/>
            <ac:spMk id="476" creationId="{00000000-0000-0000-0000-000000000000}"/>
          </ac:spMkLst>
        </pc:spChg>
        <pc:spChg chg="mod">
          <ac:chgData name="Noyan, Alican" userId="S::noyan.a@buas.nl::f2106684-872a-4b1d-b983-18c991c41330" providerId="AD" clId="Web-{F6992F49-5864-5155-C852-4A8C5CD986C0}" dt="2023-02-03T13:27:29.087" v="126" actId="20577"/>
          <ac:spMkLst>
            <pc:docMk/>
            <pc:sldMk cId="3889067802" sldId="300"/>
            <ac:spMk id="479" creationId="{00000000-0000-0000-0000-000000000000}"/>
          </ac:spMkLst>
        </pc:spChg>
        <pc:spChg chg="mod">
          <ac:chgData name="Noyan, Alican" userId="S::noyan.a@buas.nl::f2106684-872a-4b1d-b983-18c991c41330" providerId="AD" clId="Web-{F6992F49-5864-5155-C852-4A8C5CD986C0}" dt="2023-02-03T13:28:24.838" v="139" actId="20577"/>
          <ac:spMkLst>
            <pc:docMk/>
            <pc:sldMk cId="3889067802" sldId="300"/>
            <ac:spMk id="480" creationId="{00000000-0000-0000-0000-000000000000}"/>
          </ac:spMkLst>
        </pc:spChg>
      </pc:sldChg>
      <pc:sldChg chg="modSp">
        <pc:chgData name="Noyan, Alican" userId="S::noyan.a@buas.nl::f2106684-872a-4b1d-b983-18c991c41330" providerId="AD" clId="Web-{F6992F49-5864-5155-C852-4A8C5CD986C0}" dt="2023-02-03T13:22:46.018" v="71" actId="20577"/>
        <pc:sldMkLst>
          <pc:docMk/>
          <pc:sldMk cId="2683140886" sldId="308"/>
        </pc:sldMkLst>
        <pc:spChg chg="mod">
          <ac:chgData name="Noyan, Alican" userId="S::noyan.a@buas.nl::f2106684-872a-4b1d-b983-18c991c41330" providerId="AD" clId="Web-{F6992F49-5864-5155-C852-4A8C5CD986C0}" dt="2023-02-03T13:22:46.018" v="71" actId="20577"/>
          <ac:spMkLst>
            <pc:docMk/>
            <pc:sldMk cId="2683140886" sldId="308"/>
            <ac:spMk id="228" creationId="{00000000-0000-0000-0000-000000000000}"/>
          </ac:spMkLst>
        </pc:spChg>
      </pc:sldChg>
      <pc:sldChg chg="modSp">
        <pc:chgData name="Noyan, Alican" userId="S::noyan.a@buas.nl::f2106684-872a-4b1d-b983-18c991c41330" providerId="AD" clId="Web-{F6992F49-5864-5155-C852-4A8C5CD986C0}" dt="2023-02-03T13:23:03.019" v="75" actId="20577"/>
        <pc:sldMkLst>
          <pc:docMk/>
          <pc:sldMk cId="2397875895" sldId="311"/>
        </pc:sldMkLst>
        <pc:spChg chg="mod">
          <ac:chgData name="Noyan, Alican" userId="S::noyan.a@buas.nl::f2106684-872a-4b1d-b983-18c991c41330" providerId="AD" clId="Web-{F6992F49-5864-5155-C852-4A8C5CD986C0}" dt="2023-02-03T13:23:03.019" v="75" actId="20577"/>
          <ac:spMkLst>
            <pc:docMk/>
            <pc:sldMk cId="2397875895" sldId="311"/>
            <ac:spMk id="240" creationId="{00000000-0000-0000-0000-000000000000}"/>
          </ac:spMkLst>
        </pc:spChg>
      </pc:sldChg>
      <pc:sldChg chg="modSp">
        <pc:chgData name="Noyan, Alican" userId="S::noyan.a@buas.nl::f2106684-872a-4b1d-b983-18c991c41330" providerId="AD" clId="Web-{F6992F49-5864-5155-C852-4A8C5CD986C0}" dt="2023-02-03T13:36:06.005" v="213" actId="20577"/>
        <pc:sldMkLst>
          <pc:docMk/>
          <pc:sldMk cId="0" sldId="315"/>
        </pc:sldMkLst>
        <pc:spChg chg="mod">
          <ac:chgData name="Noyan, Alican" userId="S::noyan.a@buas.nl::f2106684-872a-4b1d-b983-18c991c41330" providerId="AD" clId="Web-{F6992F49-5864-5155-C852-4A8C5CD986C0}" dt="2023-02-03T13:35:52.520" v="211" actId="20577"/>
          <ac:spMkLst>
            <pc:docMk/>
            <pc:sldMk cId="0" sldId="315"/>
            <ac:spMk id="364" creationId="{00000000-0000-0000-0000-000000000000}"/>
          </ac:spMkLst>
        </pc:spChg>
        <pc:spChg chg="mod">
          <ac:chgData name="Noyan, Alican" userId="S::noyan.a@buas.nl::f2106684-872a-4b1d-b983-18c991c41330" providerId="AD" clId="Web-{F6992F49-5864-5155-C852-4A8C5CD986C0}" dt="2023-02-03T13:36:06.005" v="213" actId="20577"/>
          <ac:spMkLst>
            <pc:docMk/>
            <pc:sldMk cId="0" sldId="315"/>
            <ac:spMk id="365" creationId="{00000000-0000-0000-0000-000000000000}"/>
          </ac:spMkLst>
        </pc:spChg>
      </pc:sldChg>
      <pc:sldChg chg="modSp">
        <pc:chgData name="Noyan, Alican" userId="S::noyan.a@buas.nl::f2106684-872a-4b1d-b983-18c991c41330" providerId="AD" clId="Web-{F6992F49-5864-5155-C852-4A8C5CD986C0}" dt="2023-02-03T13:22:35.924" v="69" actId="20577"/>
        <pc:sldMkLst>
          <pc:docMk/>
          <pc:sldMk cId="3399973339" sldId="324"/>
        </pc:sldMkLst>
        <pc:spChg chg="mod">
          <ac:chgData name="Noyan, Alican" userId="S::noyan.a@buas.nl::f2106684-872a-4b1d-b983-18c991c41330" providerId="AD" clId="Web-{F6992F49-5864-5155-C852-4A8C5CD986C0}" dt="2023-02-03T13:22:35.924" v="69" actId="20577"/>
          <ac:spMkLst>
            <pc:docMk/>
            <pc:sldMk cId="3399973339" sldId="324"/>
            <ac:spMk id="228" creationId="{00000000-0000-0000-0000-000000000000}"/>
          </ac:spMkLst>
        </pc:spChg>
      </pc:sldChg>
      <pc:sldChg chg="modSp">
        <pc:chgData name="Noyan, Alican" userId="S::noyan.a@buas.nl::f2106684-872a-4b1d-b983-18c991c41330" providerId="AD" clId="Web-{F6992F49-5864-5155-C852-4A8C5CD986C0}" dt="2023-02-03T13:22:41.065" v="70" actId="20577"/>
        <pc:sldMkLst>
          <pc:docMk/>
          <pc:sldMk cId="3366952028" sldId="325"/>
        </pc:sldMkLst>
        <pc:spChg chg="mod">
          <ac:chgData name="Noyan, Alican" userId="S::noyan.a@buas.nl::f2106684-872a-4b1d-b983-18c991c41330" providerId="AD" clId="Web-{F6992F49-5864-5155-C852-4A8C5CD986C0}" dt="2023-02-03T13:22:41.065" v="70" actId="20577"/>
          <ac:spMkLst>
            <pc:docMk/>
            <pc:sldMk cId="3366952028" sldId="325"/>
            <ac:spMk id="240" creationId="{00000000-0000-0000-0000-000000000000}"/>
          </ac:spMkLst>
        </pc:spChg>
      </pc:sldChg>
      <pc:sldChg chg="modSp">
        <pc:chgData name="Noyan, Alican" userId="S::noyan.a@buas.nl::f2106684-872a-4b1d-b983-18c991c41330" providerId="AD" clId="Web-{F6992F49-5864-5155-C852-4A8C5CD986C0}" dt="2023-02-03T13:22:49.846" v="72" actId="20577"/>
        <pc:sldMkLst>
          <pc:docMk/>
          <pc:sldMk cId="1600689614" sldId="326"/>
        </pc:sldMkLst>
        <pc:spChg chg="mod">
          <ac:chgData name="Noyan, Alican" userId="S::noyan.a@buas.nl::f2106684-872a-4b1d-b983-18c991c41330" providerId="AD" clId="Web-{F6992F49-5864-5155-C852-4A8C5CD986C0}" dt="2023-02-03T13:22:49.846" v="72" actId="20577"/>
          <ac:spMkLst>
            <pc:docMk/>
            <pc:sldMk cId="1600689614" sldId="326"/>
            <ac:spMk id="240" creationId="{00000000-0000-0000-0000-000000000000}"/>
          </ac:spMkLst>
        </pc:spChg>
      </pc:sldChg>
      <pc:sldChg chg="modSp">
        <pc:chgData name="Noyan, Alican" userId="S::noyan.a@buas.nl::f2106684-872a-4b1d-b983-18c991c41330" providerId="AD" clId="Web-{F6992F49-5864-5155-C852-4A8C5CD986C0}" dt="2023-02-03T13:22:55.690" v="73" actId="20577"/>
        <pc:sldMkLst>
          <pc:docMk/>
          <pc:sldMk cId="2423163008" sldId="327"/>
        </pc:sldMkLst>
        <pc:spChg chg="mod">
          <ac:chgData name="Noyan, Alican" userId="S::noyan.a@buas.nl::f2106684-872a-4b1d-b983-18c991c41330" providerId="AD" clId="Web-{F6992F49-5864-5155-C852-4A8C5CD986C0}" dt="2023-02-03T13:22:55.690" v="73" actId="20577"/>
          <ac:spMkLst>
            <pc:docMk/>
            <pc:sldMk cId="2423163008" sldId="327"/>
            <ac:spMk id="228" creationId="{00000000-0000-0000-0000-000000000000}"/>
          </ac:spMkLst>
        </pc:spChg>
      </pc:sldChg>
      <pc:sldChg chg="modSp">
        <pc:chgData name="Noyan, Alican" userId="S::noyan.a@buas.nl::f2106684-872a-4b1d-b983-18c991c41330" providerId="AD" clId="Web-{F6992F49-5864-5155-C852-4A8C5CD986C0}" dt="2023-02-03T13:23:07.253" v="76" actId="20577"/>
        <pc:sldMkLst>
          <pc:docMk/>
          <pc:sldMk cId="902546621" sldId="328"/>
        </pc:sldMkLst>
        <pc:spChg chg="mod">
          <ac:chgData name="Noyan, Alican" userId="S::noyan.a@buas.nl::f2106684-872a-4b1d-b983-18c991c41330" providerId="AD" clId="Web-{F6992F49-5864-5155-C852-4A8C5CD986C0}" dt="2023-02-03T13:23:07.253" v="76" actId="20577"/>
          <ac:spMkLst>
            <pc:docMk/>
            <pc:sldMk cId="902546621" sldId="328"/>
            <ac:spMk id="228" creationId="{00000000-0000-0000-0000-000000000000}"/>
          </ac:spMkLst>
        </pc:spChg>
      </pc:sldChg>
      <pc:sldChg chg="modSp">
        <pc:chgData name="Noyan, Alican" userId="S::noyan.a@buas.nl::f2106684-872a-4b1d-b983-18c991c41330" providerId="AD" clId="Web-{F6992F49-5864-5155-C852-4A8C5CD986C0}" dt="2023-02-03T13:23:11.816" v="77" actId="20577"/>
        <pc:sldMkLst>
          <pc:docMk/>
          <pc:sldMk cId="628294700" sldId="329"/>
        </pc:sldMkLst>
        <pc:spChg chg="mod">
          <ac:chgData name="Noyan, Alican" userId="S::noyan.a@buas.nl::f2106684-872a-4b1d-b983-18c991c41330" providerId="AD" clId="Web-{F6992F49-5864-5155-C852-4A8C5CD986C0}" dt="2023-02-03T13:23:11.816" v="77" actId="20577"/>
          <ac:spMkLst>
            <pc:docMk/>
            <pc:sldMk cId="628294700" sldId="329"/>
            <ac:spMk id="240" creationId="{00000000-0000-0000-0000-000000000000}"/>
          </ac:spMkLst>
        </pc:spChg>
      </pc:sldChg>
      <pc:sldChg chg="modSp">
        <pc:chgData name="Noyan, Alican" userId="S::noyan.a@buas.nl::f2106684-872a-4b1d-b983-18c991c41330" providerId="AD" clId="Web-{F6992F49-5864-5155-C852-4A8C5CD986C0}" dt="2023-02-03T13:23:19.066" v="78" actId="20577"/>
        <pc:sldMkLst>
          <pc:docMk/>
          <pc:sldMk cId="4268202112" sldId="331"/>
        </pc:sldMkLst>
        <pc:spChg chg="mod">
          <ac:chgData name="Noyan, Alican" userId="S::noyan.a@buas.nl::f2106684-872a-4b1d-b983-18c991c41330" providerId="AD" clId="Web-{F6992F49-5864-5155-C852-4A8C5CD986C0}" dt="2023-02-03T13:23:19.066" v="78" actId="20577"/>
          <ac:spMkLst>
            <pc:docMk/>
            <pc:sldMk cId="4268202112" sldId="331"/>
            <ac:spMk id="228" creationId="{00000000-0000-0000-0000-000000000000}"/>
          </ac:spMkLst>
        </pc:spChg>
      </pc:sldChg>
      <pc:sldChg chg="modSp">
        <pc:chgData name="Noyan, Alican" userId="S::noyan.a@buas.nl::f2106684-872a-4b1d-b983-18c991c41330" providerId="AD" clId="Web-{F6992F49-5864-5155-C852-4A8C5CD986C0}" dt="2023-02-03T13:23:24.410" v="79" actId="20577"/>
        <pc:sldMkLst>
          <pc:docMk/>
          <pc:sldMk cId="3657977742" sldId="332"/>
        </pc:sldMkLst>
        <pc:spChg chg="mod">
          <ac:chgData name="Noyan, Alican" userId="S::noyan.a@buas.nl::f2106684-872a-4b1d-b983-18c991c41330" providerId="AD" clId="Web-{F6992F49-5864-5155-C852-4A8C5CD986C0}" dt="2023-02-03T13:23:24.410" v="79" actId="20577"/>
          <ac:spMkLst>
            <pc:docMk/>
            <pc:sldMk cId="3657977742" sldId="332"/>
            <ac:spMk id="240" creationId="{00000000-0000-0000-0000-000000000000}"/>
          </ac:spMkLst>
        </pc:spChg>
      </pc:sldChg>
      <pc:sldChg chg="del">
        <pc:chgData name="Noyan, Alican" userId="S::noyan.a@buas.nl::f2106684-872a-4b1d-b983-18c991c41330" providerId="AD" clId="Web-{F6992F49-5864-5155-C852-4A8C5CD986C0}" dt="2023-02-03T13:35:39.957" v="195"/>
        <pc:sldMkLst>
          <pc:docMk/>
          <pc:sldMk cId="157747600" sldId="335"/>
        </pc:sldMkLst>
      </pc:sldChg>
      <pc:sldChg chg="del">
        <pc:chgData name="Noyan, Alican" userId="S::noyan.a@buas.nl::f2106684-872a-4b1d-b983-18c991c41330" providerId="AD" clId="Web-{F6992F49-5864-5155-C852-4A8C5CD986C0}" dt="2023-02-03T13:26:16.257" v="94"/>
        <pc:sldMkLst>
          <pc:docMk/>
          <pc:sldMk cId="1502408490" sldId="336"/>
        </pc:sldMkLst>
      </pc:sldChg>
      <pc:sldChg chg="modSp add replId">
        <pc:chgData name="Noyan, Alican" userId="S::noyan.a@buas.nl::f2106684-872a-4b1d-b983-18c991c41330" providerId="AD" clId="Web-{F6992F49-5864-5155-C852-4A8C5CD986C0}" dt="2023-02-03T13:37:56.304" v="238" actId="20577"/>
        <pc:sldMkLst>
          <pc:docMk/>
          <pc:sldMk cId="2690218867" sldId="336"/>
        </pc:sldMkLst>
        <pc:spChg chg="mod">
          <ac:chgData name="Noyan, Alican" userId="S::noyan.a@buas.nl::f2106684-872a-4b1d-b983-18c991c41330" providerId="AD" clId="Web-{F6992F49-5864-5155-C852-4A8C5CD986C0}" dt="2023-02-03T13:30:27.200" v="161" actId="14100"/>
          <ac:spMkLst>
            <pc:docMk/>
            <pc:sldMk cId="2690218867" sldId="336"/>
            <ac:spMk id="2" creationId="{0DF68E2A-4FDB-D5FA-06F1-F3DB970B9CD1}"/>
          </ac:spMkLst>
        </pc:spChg>
        <pc:spChg chg="mod">
          <ac:chgData name="Noyan, Alican" userId="S::noyan.a@buas.nl::f2106684-872a-4b1d-b983-18c991c41330" providerId="AD" clId="Web-{F6992F49-5864-5155-C852-4A8C5CD986C0}" dt="2023-02-03T13:30:24.528" v="160" actId="20577"/>
          <ac:spMkLst>
            <pc:docMk/>
            <pc:sldMk cId="2690218867" sldId="336"/>
            <ac:spMk id="4" creationId="{DF712CDF-A13F-0749-18B9-BB5188306C34}"/>
          </ac:spMkLst>
        </pc:spChg>
        <pc:spChg chg="mod">
          <ac:chgData name="Noyan, Alican" userId="S::noyan.a@buas.nl::f2106684-872a-4b1d-b983-18c991c41330" providerId="AD" clId="Web-{F6992F49-5864-5155-C852-4A8C5CD986C0}" dt="2023-02-03T13:29:58.543" v="157" actId="20577"/>
          <ac:spMkLst>
            <pc:docMk/>
            <pc:sldMk cId="2690218867" sldId="336"/>
            <ac:spMk id="475" creationId="{00000000-0000-0000-0000-000000000000}"/>
          </ac:spMkLst>
        </pc:spChg>
        <pc:spChg chg="mod">
          <ac:chgData name="Noyan, Alican" userId="S::noyan.a@buas.nl::f2106684-872a-4b1d-b983-18c991c41330" providerId="AD" clId="Web-{F6992F49-5864-5155-C852-4A8C5CD986C0}" dt="2023-02-03T13:37:56.304" v="238" actId="20577"/>
          <ac:spMkLst>
            <pc:docMk/>
            <pc:sldMk cId="2690218867" sldId="336"/>
            <ac:spMk id="476" creationId="{00000000-0000-0000-0000-000000000000}"/>
          </ac:spMkLst>
        </pc:spChg>
        <pc:spChg chg="mod">
          <ac:chgData name="Noyan, Alican" userId="S::noyan.a@buas.nl::f2106684-872a-4b1d-b983-18c991c41330" providerId="AD" clId="Web-{F6992F49-5864-5155-C852-4A8C5CD986C0}" dt="2023-02-03T13:29:54.778" v="156" actId="20577"/>
          <ac:spMkLst>
            <pc:docMk/>
            <pc:sldMk cId="2690218867" sldId="336"/>
            <ac:spMk id="479" creationId="{00000000-0000-0000-0000-000000000000}"/>
          </ac:spMkLst>
        </pc:spChg>
        <pc:spChg chg="mod">
          <ac:chgData name="Noyan, Alican" userId="S::noyan.a@buas.nl::f2106684-872a-4b1d-b983-18c991c41330" providerId="AD" clId="Web-{F6992F49-5864-5155-C852-4A8C5CD986C0}" dt="2023-02-03T13:30:37.716" v="164" actId="20577"/>
          <ac:spMkLst>
            <pc:docMk/>
            <pc:sldMk cId="2690218867" sldId="336"/>
            <ac:spMk id="480" creationId="{00000000-0000-0000-0000-000000000000}"/>
          </ac:spMkLst>
        </pc:spChg>
      </pc:sldChg>
      <pc:sldChg chg="del">
        <pc:chgData name="Noyan, Alican" userId="S::noyan.a@buas.nl::f2106684-872a-4b1d-b983-18c991c41330" providerId="AD" clId="Web-{F6992F49-5864-5155-C852-4A8C5CD986C0}" dt="2023-02-03T13:28:38.370" v="140"/>
        <pc:sldMkLst>
          <pc:docMk/>
          <pc:sldMk cId="2961102828" sldId="337"/>
        </pc:sldMkLst>
      </pc:sldChg>
      <pc:sldChg chg="modSp add replId">
        <pc:chgData name="Noyan, Alican" userId="S::noyan.a@buas.nl::f2106684-872a-4b1d-b983-18c991c41330" providerId="AD" clId="Web-{F6992F49-5864-5155-C852-4A8C5CD986C0}" dt="2023-02-03T13:29:42.387" v="155" actId="20577"/>
        <pc:sldMkLst>
          <pc:docMk/>
          <pc:sldMk cId="4035082316" sldId="337"/>
        </pc:sldMkLst>
        <pc:spChg chg="mod">
          <ac:chgData name="Noyan, Alican" userId="S::noyan.a@buas.nl::f2106684-872a-4b1d-b983-18c991c41330" providerId="AD" clId="Web-{F6992F49-5864-5155-C852-4A8C5CD986C0}" dt="2023-02-03T13:29:02.730" v="145" actId="20577"/>
          <ac:spMkLst>
            <pc:docMk/>
            <pc:sldMk cId="4035082316" sldId="337"/>
            <ac:spMk id="467" creationId="{00000000-0000-0000-0000-000000000000}"/>
          </ac:spMkLst>
        </pc:spChg>
        <pc:spChg chg="mod">
          <ac:chgData name="Noyan, Alican" userId="S::noyan.a@buas.nl::f2106684-872a-4b1d-b983-18c991c41330" providerId="AD" clId="Web-{F6992F49-5864-5155-C852-4A8C5CD986C0}" dt="2023-02-03T13:29:16.011" v="151" actId="20577"/>
          <ac:spMkLst>
            <pc:docMk/>
            <pc:sldMk cId="4035082316" sldId="337"/>
            <ac:spMk id="468" creationId="{00000000-0000-0000-0000-000000000000}"/>
          </ac:spMkLst>
        </pc:spChg>
        <pc:spChg chg="mod">
          <ac:chgData name="Noyan, Alican" userId="S::noyan.a@buas.nl::f2106684-872a-4b1d-b983-18c991c41330" providerId="AD" clId="Web-{F6992F49-5864-5155-C852-4A8C5CD986C0}" dt="2023-02-03T13:29:37.246" v="153" actId="20577"/>
          <ac:spMkLst>
            <pc:docMk/>
            <pc:sldMk cId="4035082316" sldId="337"/>
            <ac:spMk id="469" creationId="{00000000-0000-0000-0000-000000000000}"/>
          </ac:spMkLst>
        </pc:spChg>
        <pc:spChg chg="mod">
          <ac:chgData name="Noyan, Alican" userId="S::noyan.a@buas.nl::f2106684-872a-4b1d-b983-18c991c41330" providerId="AD" clId="Web-{F6992F49-5864-5155-C852-4A8C5CD986C0}" dt="2023-02-03T13:29:42.387" v="155" actId="20577"/>
          <ac:spMkLst>
            <pc:docMk/>
            <pc:sldMk cId="4035082316" sldId="337"/>
            <ac:spMk id="470" creationId="{00000000-0000-0000-0000-000000000000}"/>
          </ac:spMkLst>
        </pc:spChg>
      </pc:sldChg>
      <pc:sldChg chg="modSp add replId">
        <pc:chgData name="Noyan, Alican" userId="S::noyan.a@buas.nl::f2106684-872a-4b1d-b983-18c991c41330" providerId="AD" clId="Web-{F6992F49-5864-5155-C852-4A8C5CD986C0}" dt="2023-02-03T13:38:01.257" v="239" actId="20577"/>
        <pc:sldMkLst>
          <pc:docMk/>
          <pc:sldMk cId="282750339" sldId="338"/>
        </pc:sldMkLst>
        <pc:spChg chg="mod">
          <ac:chgData name="Noyan, Alican" userId="S::noyan.a@buas.nl::f2106684-872a-4b1d-b983-18c991c41330" providerId="AD" clId="Web-{F6992F49-5864-5155-C852-4A8C5CD986C0}" dt="2023-02-03T13:31:32.420" v="180" actId="14100"/>
          <ac:spMkLst>
            <pc:docMk/>
            <pc:sldMk cId="282750339" sldId="338"/>
            <ac:spMk id="2" creationId="{0DF68E2A-4FDB-D5FA-06F1-F3DB970B9CD1}"/>
          </ac:spMkLst>
        </pc:spChg>
        <pc:spChg chg="mod">
          <ac:chgData name="Noyan, Alican" userId="S::noyan.a@buas.nl::f2106684-872a-4b1d-b983-18c991c41330" providerId="AD" clId="Web-{F6992F49-5864-5155-C852-4A8C5CD986C0}" dt="2023-02-03T13:31:23.217" v="174" actId="20577"/>
          <ac:spMkLst>
            <pc:docMk/>
            <pc:sldMk cId="282750339" sldId="338"/>
            <ac:spMk id="4" creationId="{DF712CDF-A13F-0749-18B9-BB5188306C34}"/>
          </ac:spMkLst>
        </pc:spChg>
        <pc:spChg chg="mod">
          <ac:chgData name="Noyan, Alican" userId="S::noyan.a@buas.nl::f2106684-872a-4b1d-b983-18c991c41330" providerId="AD" clId="Web-{F6992F49-5864-5155-C852-4A8C5CD986C0}" dt="2023-02-03T13:31:37.233" v="181" actId="20577"/>
          <ac:spMkLst>
            <pc:docMk/>
            <pc:sldMk cId="282750339" sldId="338"/>
            <ac:spMk id="475" creationId="{00000000-0000-0000-0000-000000000000}"/>
          </ac:spMkLst>
        </pc:spChg>
        <pc:spChg chg="mod">
          <ac:chgData name="Noyan, Alican" userId="S::noyan.a@buas.nl::f2106684-872a-4b1d-b983-18c991c41330" providerId="AD" clId="Web-{F6992F49-5864-5155-C852-4A8C5CD986C0}" dt="2023-02-03T13:38:01.257" v="239" actId="20577"/>
          <ac:spMkLst>
            <pc:docMk/>
            <pc:sldMk cId="282750339" sldId="338"/>
            <ac:spMk id="476" creationId="{00000000-0000-0000-0000-000000000000}"/>
          </ac:spMkLst>
        </pc:spChg>
        <pc:spChg chg="mod">
          <ac:chgData name="Noyan, Alican" userId="S::noyan.a@buas.nl::f2106684-872a-4b1d-b983-18c991c41330" providerId="AD" clId="Web-{F6992F49-5864-5155-C852-4A8C5CD986C0}" dt="2023-02-03T13:31:40.343" v="182" actId="20577"/>
          <ac:spMkLst>
            <pc:docMk/>
            <pc:sldMk cId="282750339" sldId="338"/>
            <ac:spMk id="479" creationId="{00000000-0000-0000-0000-000000000000}"/>
          </ac:spMkLst>
        </pc:spChg>
        <pc:spChg chg="mod">
          <ac:chgData name="Noyan, Alican" userId="S::noyan.a@buas.nl::f2106684-872a-4b1d-b983-18c991c41330" providerId="AD" clId="Web-{F6992F49-5864-5155-C852-4A8C5CD986C0}" dt="2023-02-03T13:31:15.076" v="172" actId="20577"/>
          <ac:spMkLst>
            <pc:docMk/>
            <pc:sldMk cId="282750339" sldId="338"/>
            <ac:spMk id="480" creationId="{00000000-0000-0000-0000-000000000000}"/>
          </ac:spMkLst>
        </pc:spChg>
      </pc:sldChg>
      <pc:sldChg chg="modSp add replId">
        <pc:chgData name="Noyan, Alican" userId="S::noyan.a@buas.nl::f2106684-872a-4b1d-b983-18c991c41330" providerId="AD" clId="Web-{F6992F49-5864-5155-C852-4A8C5CD986C0}" dt="2023-02-03T13:31:11.701" v="171" actId="20577"/>
        <pc:sldMkLst>
          <pc:docMk/>
          <pc:sldMk cId="3949445347" sldId="339"/>
        </pc:sldMkLst>
        <pc:spChg chg="mod">
          <ac:chgData name="Noyan, Alican" userId="S::noyan.a@buas.nl::f2106684-872a-4b1d-b983-18c991c41330" providerId="AD" clId="Web-{F6992F49-5864-5155-C852-4A8C5CD986C0}" dt="2023-02-03T13:30:58.013" v="168" actId="20577"/>
          <ac:spMkLst>
            <pc:docMk/>
            <pc:sldMk cId="3949445347" sldId="339"/>
            <ac:spMk id="467" creationId="{00000000-0000-0000-0000-000000000000}"/>
          </ac:spMkLst>
        </pc:spChg>
        <pc:spChg chg="mod">
          <ac:chgData name="Noyan, Alican" userId="S::noyan.a@buas.nl::f2106684-872a-4b1d-b983-18c991c41330" providerId="AD" clId="Web-{F6992F49-5864-5155-C852-4A8C5CD986C0}" dt="2023-02-03T13:31:08.826" v="170" actId="20577"/>
          <ac:spMkLst>
            <pc:docMk/>
            <pc:sldMk cId="3949445347" sldId="339"/>
            <ac:spMk id="468" creationId="{00000000-0000-0000-0000-000000000000}"/>
          </ac:spMkLst>
        </pc:spChg>
        <pc:spChg chg="mod">
          <ac:chgData name="Noyan, Alican" userId="S::noyan.a@buas.nl::f2106684-872a-4b1d-b983-18c991c41330" providerId="AD" clId="Web-{F6992F49-5864-5155-C852-4A8C5CD986C0}" dt="2023-02-03T13:31:11.701" v="171" actId="20577"/>
          <ac:spMkLst>
            <pc:docMk/>
            <pc:sldMk cId="3949445347" sldId="339"/>
            <ac:spMk id="469" creationId="{00000000-0000-0000-0000-000000000000}"/>
          </ac:spMkLst>
        </pc:spChg>
        <pc:spChg chg="mod">
          <ac:chgData name="Noyan, Alican" userId="S::noyan.a@buas.nl::f2106684-872a-4b1d-b983-18c991c41330" providerId="AD" clId="Web-{F6992F49-5864-5155-C852-4A8C5CD986C0}" dt="2023-02-03T13:30:46.591" v="166" actId="20577"/>
          <ac:spMkLst>
            <pc:docMk/>
            <pc:sldMk cId="3949445347" sldId="339"/>
            <ac:spMk id="470" creationId="{00000000-0000-0000-0000-000000000000}"/>
          </ac:spMkLst>
        </pc:spChg>
      </pc:sldChg>
    </pc:docChg>
  </pc:docChgLst>
  <pc:docChgLst>
    <pc:chgData name="Berg, Rens van den (224190)" userId="S::224190@buas.nl::815c52ad-eb0b-41c6-b47f-ea3095b4ebc2" providerId="AD" clId="Web-{A9158D37-FF8D-1421-49C7-60AFC006DC24}"/>
    <pc:docChg chg="modSld">
      <pc:chgData name="Berg, Rens van den (224190)" userId="S::224190@buas.nl::815c52ad-eb0b-41c6-b47f-ea3095b4ebc2" providerId="AD" clId="Web-{A9158D37-FF8D-1421-49C7-60AFC006DC24}" dt="2024-01-20T14:43:04.002" v="229"/>
      <pc:docMkLst>
        <pc:docMk/>
      </pc:docMkLst>
      <pc:sldChg chg="modSp">
        <pc:chgData name="Berg, Rens van den (224190)" userId="S::224190@buas.nl::815c52ad-eb0b-41c6-b47f-ea3095b4ebc2" providerId="AD" clId="Web-{A9158D37-FF8D-1421-49C7-60AFC006DC24}" dt="2024-01-20T14:39:59.318" v="16"/>
        <pc:sldMkLst>
          <pc:docMk/>
          <pc:sldMk cId="0" sldId="294"/>
        </pc:sldMkLst>
        <pc:graphicFrameChg chg="mod modGraphic">
          <ac:chgData name="Berg, Rens van den (224190)" userId="S::224190@buas.nl::815c52ad-eb0b-41c6-b47f-ea3095b4ebc2" providerId="AD" clId="Web-{A9158D37-FF8D-1421-49C7-60AFC006DC24}" dt="2024-01-20T14:39:59.318" v="16"/>
          <ac:graphicFrameMkLst>
            <pc:docMk/>
            <pc:sldMk cId="0" sldId="294"/>
            <ac:graphicFrameMk id="9" creationId="{2AA4E998-5400-02E0-27CC-03A35D16625A}"/>
          </ac:graphicFrameMkLst>
        </pc:graphicFrameChg>
      </pc:sldChg>
      <pc:sldChg chg="modSp">
        <pc:chgData name="Berg, Rens van den (224190)" userId="S::224190@buas.nl::815c52ad-eb0b-41c6-b47f-ea3095b4ebc2" providerId="AD" clId="Web-{A9158D37-FF8D-1421-49C7-60AFC006DC24}" dt="2024-01-20T14:43:04.002" v="229"/>
        <pc:sldMkLst>
          <pc:docMk/>
          <pc:sldMk cId="3556951506" sldId="340"/>
        </pc:sldMkLst>
        <pc:graphicFrameChg chg="mod modGraphic">
          <ac:chgData name="Berg, Rens van den (224190)" userId="S::224190@buas.nl::815c52ad-eb0b-41c6-b47f-ea3095b4ebc2" providerId="AD" clId="Web-{A9158D37-FF8D-1421-49C7-60AFC006DC24}" dt="2024-01-20T14:40:24.960" v="21"/>
          <ac:graphicFrameMkLst>
            <pc:docMk/>
            <pc:sldMk cId="3556951506" sldId="340"/>
            <ac:graphicFrameMk id="6" creationId="{702964E5-2BF8-982B-AFDD-9FBD2DD750F4}"/>
          </ac:graphicFrameMkLst>
        </pc:graphicFrameChg>
        <pc:graphicFrameChg chg="mod modGraphic">
          <ac:chgData name="Berg, Rens van den (224190)" userId="S::224190@buas.nl::815c52ad-eb0b-41c6-b47f-ea3095b4ebc2" providerId="AD" clId="Web-{A9158D37-FF8D-1421-49C7-60AFC006DC24}" dt="2024-01-20T14:43:04.002" v="229"/>
          <ac:graphicFrameMkLst>
            <pc:docMk/>
            <pc:sldMk cId="3556951506" sldId="340"/>
            <ac:graphicFrameMk id="9" creationId="{0CCC0F3A-E75C-9DFD-E6FC-00DBC6F6397F}"/>
          </ac:graphicFrameMkLst>
        </pc:graphicFrameChg>
      </pc:sldChg>
    </pc:docChg>
  </pc:docChgLst>
  <pc:docChgLst>
    <pc:chgData name="Biswas, Abhishek" userId="S::biswas.a@buas.nl::fb8d240a-d551-4b24-ab9a-9862bbc79dd8" providerId="AD" clId="Web-{AD121B51-E0ED-4064-B3F3-5BF26986F106}"/>
    <pc:docChg chg="">
      <pc:chgData name="Biswas, Abhishek" userId="S::biswas.a@buas.nl::fb8d240a-d551-4b24-ab9a-9862bbc79dd8" providerId="AD" clId="Web-{AD121B51-E0ED-4064-B3F3-5BF26986F106}" dt="2021-10-12T08:22:19.306" v="0"/>
      <pc:docMkLst>
        <pc:docMk/>
      </pc:docMkLst>
      <pc:sldChg chg="addCm">
        <pc:chgData name="Biswas, Abhishek" userId="S::biswas.a@buas.nl::fb8d240a-d551-4b24-ab9a-9862bbc79dd8" providerId="AD" clId="Web-{AD121B51-E0ED-4064-B3F3-5BF26986F106}" dt="2021-10-12T08:22:19.306" v="0"/>
        <pc:sldMkLst>
          <pc:docMk/>
          <pc:sldMk cId="0" sldId="282"/>
        </pc:sldMkLst>
      </pc:sldChg>
    </pc:docChg>
  </pc:docChgLst>
  <pc:docChgLst>
    <pc:chgData name="Engering, Elisabeth (210811)" userId="S::210811@buas.nl::e0321fa4-dab0-47ff-8663-e63a5ebcb72c" providerId="AD" clId="Web-{FCE27AD3-2A2C-486D-9BD5-2B0AE5F79050}"/>
    <pc:docChg chg="modSld">
      <pc:chgData name="Engering, Elisabeth (210811)" userId="S::210811@buas.nl::e0321fa4-dab0-47ff-8663-e63a5ebcb72c" providerId="AD" clId="Web-{FCE27AD3-2A2C-486D-9BD5-2B0AE5F79050}" dt="2021-10-22T09:47:28.281" v="1" actId="20577"/>
      <pc:docMkLst>
        <pc:docMk/>
      </pc:docMkLst>
      <pc:sldChg chg="modSp">
        <pc:chgData name="Engering, Elisabeth (210811)" userId="S::210811@buas.nl::e0321fa4-dab0-47ff-8663-e63a5ebcb72c" providerId="AD" clId="Web-{FCE27AD3-2A2C-486D-9BD5-2B0AE5F79050}" dt="2021-10-22T09:47:28.281" v="1" actId="20577"/>
        <pc:sldMkLst>
          <pc:docMk/>
          <pc:sldMk cId="0" sldId="269"/>
        </pc:sldMkLst>
        <pc:spChg chg="mod">
          <ac:chgData name="Engering, Elisabeth (210811)" userId="S::210811@buas.nl::e0321fa4-dab0-47ff-8663-e63a5ebcb72c" providerId="AD" clId="Web-{FCE27AD3-2A2C-486D-9BD5-2B0AE5F79050}" dt="2021-10-22T09:47:28.281" v="1" actId="20577"/>
          <ac:spMkLst>
            <pc:docMk/>
            <pc:sldMk cId="0" sldId="269"/>
            <ac:spMk id="216" creationId="{00000000-0000-0000-0000-000000000000}"/>
          </ac:spMkLst>
        </pc:spChg>
      </pc:sldChg>
    </pc:docChg>
  </pc:docChgLst>
  <pc:docChgLst>
    <pc:chgData name="Blerck, Irene van" userId="S::blerck.i@buas.nl::a459afc0-a645-4902-97f4-db4ffab93732" providerId="AD" clId="Web-{93F31332-918B-45B0-A28E-5082ED56062B}"/>
    <pc:docChg chg="modSld">
      <pc:chgData name="Blerck, Irene van" userId="S::blerck.i@buas.nl::a459afc0-a645-4902-97f4-db4ffab93732" providerId="AD" clId="Web-{93F31332-918B-45B0-A28E-5082ED56062B}" dt="2021-09-17T14:25:59.778" v="24" actId="20577"/>
      <pc:docMkLst>
        <pc:docMk/>
      </pc:docMkLst>
      <pc:sldChg chg="modSp">
        <pc:chgData name="Blerck, Irene van" userId="S::blerck.i@buas.nl::a459afc0-a645-4902-97f4-db4ffab93732" providerId="AD" clId="Web-{93F31332-918B-45B0-A28E-5082ED56062B}" dt="2021-09-17T14:25:59.778" v="24" actId="20577"/>
        <pc:sldMkLst>
          <pc:docMk/>
          <pc:sldMk cId="0" sldId="265"/>
        </pc:sldMkLst>
        <pc:spChg chg="mod">
          <ac:chgData name="Blerck, Irene van" userId="S::blerck.i@buas.nl::a459afc0-a645-4902-97f4-db4ffab93732" providerId="AD" clId="Web-{93F31332-918B-45B0-A28E-5082ED56062B}" dt="2021-09-17T14:25:59.778" v="24" actId="20577"/>
          <ac:spMkLst>
            <pc:docMk/>
            <pc:sldMk cId="0" sldId="265"/>
            <ac:spMk id="174" creationId="{00000000-0000-0000-0000-000000000000}"/>
          </ac:spMkLst>
        </pc:spChg>
      </pc:sldChg>
    </pc:docChg>
  </pc:docChgLst>
  <pc:docChgLst>
    <pc:chgData name="Berg, Rens van den (224190)" userId="S::224190@buas.nl::815c52ad-eb0b-41c6-b47f-ea3095b4ebc2" providerId="AD" clId="Web-{4187CE4A-F47D-8FC3-9EC2-F73B41452989}"/>
    <pc:docChg chg="modSld">
      <pc:chgData name="Berg, Rens van den (224190)" userId="S::224190@buas.nl::815c52ad-eb0b-41c6-b47f-ea3095b4ebc2" providerId="AD" clId="Web-{4187CE4A-F47D-8FC3-9EC2-F73B41452989}" dt="2024-01-19T13:56:46.234" v="90" actId="20577"/>
      <pc:docMkLst>
        <pc:docMk/>
      </pc:docMkLst>
      <pc:sldChg chg="modSp">
        <pc:chgData name="Berg, Rens van den (224190)" userId="S::224190@buas.nl::815c52ad-eb0b-41c6-b47f-ea3095b4ebc2" providerId="AD" clId="Web-{4187CE4A-F47D-8FC3-9EC2-F73B41452989}" dt="2024-01-19T13:56:46.234" v="90" actId="20577"/>
        <pc:sldMkLst>
          <pc:docMk/>
          <pc:sldMk cId="902546621" sldId="328"/>
        </pc:sldMkLst>
        <pc:spChg chg="mod">
          <ac:chgData name="Berg, Rens van den (224190)" userId="S::224190@buas.nl::815c52ad-eb0b-41c6-b47f-ea3095b4ebc2" providerId="AD" clId="Web-{4187CE4A-F47D-8FC3-9EC2-F73B41452989}" dt="2024-01-19T13:56:46.234" v="90" actId="20577"/>
          <ac:spMkLst>
            <pc:docMk/>
            <pc:sldMk cId="902546621" sldId="328"/>
            <ac:spMk id="226" creationId="{00000000-0000-0000-0000-000000000000}"/>
          </ac:spMkLst>
        </pc:spChg>
        <pc:spChg chg="mod">
          <ac:chgData name="Berg, Rens van den (224190)" userId="S::224190@buas.nl::815c52ad-eb0b-41c6-b47f-ea3095b4ebc2" providerId="AD" clId="Web-{4187CE4A-F47D-8FC3-9EC2-F73B41452989}" dt="2024-01-19T13:56:09.778" v="84" actId="20577"/>
          <ac:spMkLst>
            <pc:docMk/>
            <pc:sldMk cId="902546621" sldId="328"/>
            <ac:spMk id="227" creationId="{00000000-0000-0000-0000-000000000000}"/>
          </ac:spMkLst>
        </pc:spChg>
      </pc:sldChg>
      <pc:sldChg chg="modSp">
        <pc:chgData name="Berg, Rens van den (224190)" userId="S::224190@buas.nl::815c52ad-eb0b-41c6-b47f-ea3095b4ebc2" providerId="AD" clId="Web-{4187CE4A-F47D-8FC3-9EC2-F73B41452989}" dt="2024-01-19T13:54:49.084" v="2" actId="20577"/>
        <pc:sldMkLst>
          <pc:docMk/>
          <pc:sldMk cId="628294700" sldId="329"/>
        </pc:sldMkLst>
        <pc:spChg chg="mod">
          <ac:chgData name="Berg, Rens van den (224190)" userId="S::224190@buas.nl::815c52ad-eb0b-41c6-b47f-ea3095b4ebc2" providerId="AD" clId="Web-{4187CE4A-F47D-8FC3-9EC2-F73B41452989}" dt="2024-01-19T13:54:49.084" v="2" actId="20577"/>
          <ac:spMkLst>
            <pc:docMk/>
            <pc:sldMk cId="628294700" sldId="329"/>
            <ac:spMk id="239" creationId="{00000000-0000-0000-0000-000000000000}"/>
          </ac:spMkLst>
        </pc:spChg>
      </pc:sldChg>
    </pc:docChg>
  </pc:docChgLst>
  <pc:docChgLst>
    <pc:chgData name="Biswas, Abhishek" userId="fb8d240a-d551-4b24-ab9a-9862bbc79dd8" providerId="ADAL" clId="{021F3184-B9B0-48E9-BB84-4F46E3F22836}"/>
    <pc:docChg chg="custSel addSld delSld modSld modMainMaster">
      <pc:chgData name="Biswas, Abhishek" userId="fb8d240a-d551-4b24-ab9a-9862bbc79dd8" providerId="ADAL" clId="{021F3184-B9B0-48E9-BB84-4F46E3F22836}" dt="2021-08-31T11:59:35.068" v="327" actId="13822"/>
      <pc:docMkLst>
        <pc:docMk/>
      </pc:docMkLst>
      <pc:sldChg chg="modSp mod">
        <pc:chgData name="Biswas, Abhishek" userId="fb8d240a-d551-4b24-ab9a-9862bbc79dd8" providerId="ADAL" clId="{021F3184-B9B0-48E9-BB84-4F46E3F22836}" dt="2021-08-30T17:47:35.964" v="0" actId="6549"/>
        <pc:sldMkLst>
          <pc:docMk/>
          <pc:sldMk cId="0" sldId="257"/>
        </pc:sldMkLst>
        <pc:spChg chg="mod">
          <ac:chgData name="Biswas, Abhishek" userId="fb8d240a-d551-4b24-ab9a-9862bbc79dd8" providerId="ADAL" clId="{021F3184-B9B0-48E9-BB84-4F46E3F22836}" dt="2021-08-30T17:47:35.964" v="0" actId="6549"/>
          <ac:spMkLst>
            <pc:docMk/>
            <pc:sldMk cId="0" sldId="257"/>
            <ac:spMk id="102" creationId="{00000000-0000-0000-0000-000000000000}"/>
          </ac:spMkLst>
        </pc:spChg>
      </pc:sldChg>
      <pc:sldChg chg="del">
        <pc:chgData name="Biswas, Abhishek" userId="fb8d240a-d551-4b24-ab9a-9862bbc79dd8" providerId="ADAL" clId="{021F3184-B9B0-48E9-BB84-4F46E3F22836}" dt="2021-08-30T17:49:05.459" v="1" actId="47"/>
        <pc:sldMkLst>
          <pc:docMk/>
          <pc:sldMk cId="0" sldId="258"/>
        </pc:sldMkLst>
      </pc:sldChg>
      <pc:sldChg chg="del">
        <pc:chgData name="Biswas, Abhishek" userId="fb8d240a-d551-4b24-ab9a-9862bbc79dd8" providerId="ADAL" clId="{021F3184-B9B0-48E9-BB84-4F46E3F22836}" dt="2021-08-30T17:49:13.322" v="2" actId="47"/>
        <pc:sldMkLst>
          <pc:docMk/>
          <pc:sldMk cId="0" sldId="259"/>
        </pc:sldMkLst>
      </pc:sldChg>
      <pc:sldChg chg="del">
        <pc:chgData name="Biswas, Abhishek" userId="fb8d240a-d551-4b24-ab9a-9862bbc79dd8" providerId="ADAL" clId="{021F3184-B9B0-48E9-BB84-4F46E3F22836}" dt="2021-08-30T17:49:15.860" v="3" actId="47"/>
        <pc:sldMkLst>
          <pc:docMk/>
          <pc:sldMk cId="0" sldId="260"/>
        </pc:sldMkLst>
      </pc:sldChg>
      <pc:sldChg chg="del">
        <pc:chgData name="Biswas, Abhishek" userId="fb8d240a-d551-4b24-ab9a-9862bbc79dd8" providerId="ADAL" clId="{021F3184-B9B0-48E9-BB84-4F46E3F22836}" dt="2021-08-30T17:49:18.250" v="4" actId="47"/>
        <pc:sldMkLst>
          <pc:docMk/>
          <pc:sldMk cId="0" sldId="261"/>
        </pc:sldMkLst>
      </pc:sldChg>
      <pc:sldChg chg="del">
        <pc:chgData name="Biswas, Abhishek" userId="fb8d240a-d551-4b24-ab9a-9862bbc79dd8" providerId="ADAL" clId="{021F3184-B9B0-48E9-BB84-4F46E3F22836}" dt="2021-08-30T17:49:20.407" v="5" actId="47"/>
        <pc:sldMkLst>
          <pc:docMk/>
          <pc:sldMk cId="0" sldId="262"/>
        </pc:sldMkLst>
      </pc:sldChg>
      <pc:sldChg chg="addSp modSp mod">
        <pc:chgData name="Biswas, Abhishek" userId="fb8d240a-d551-4b24-ab9a-9862bbc79dd8" providerId="ADAL" clId="{021F3184-B9B0-48E9-BB84-4F46E3F22836}" dt="2021-08-31T11:59:35.068" v="327" actId="13822"/>
        <pc:sldMkLst>
          <pc:docMk/>
          <pc:sldMk cId="0" sldId="263"/>
        </pc:sldMkLst>
        <pc:spChg chg="add mod">
          <ac:chgData name="Biswas, Abhishek" userId="fb8d240a-d551-4b24-ab9a-9862bbc79dd8" providerId="ADAL" clId="{021F3184-B9B0-48E9-BB84-4F46E3F22836}" dt="2021-08-31T11:59:35.068" v="327" actId="13822"/>
          <ac:spMkLst>
            <pc:docMk/>
            <pc:sldMk cId="0" sldId="263"/>
            <ac:spMk id="2" creationId="{4E84F48E-9152-454D-9754-FA0D0AD81F68}"/>
          </ac:spMkLst>
        </pc:spChg>
        <pc:spChg chg="mod">
          <ac:chgData name="Biswas, Abhishek" userId="fb8d240a-d551-4b24-ab9a-9862bbc79dd8" providerId="ADAL" clId="{021F3184-B9B0-48E9-BB84-4F46E3F22836}" dt="2021-08-31T11:58:06.594" v="261" actId="20577"/>
          <ac:spMkLst>
            <pc:docMk/>
            <pc:sldMk cId="0" sldId="263"/>
            <ac:spMk id="153" creationId="{00000000-0000-0000-0000-000000000000}"/>
          </ac:spMkLst>
        </pc:spChg>
        <pc:spChg chg="mod">
          <ac:chgData name="Biswas, Abhishek" userId="fb8d240a-d551-4b24-ab9a-9862bbc79dd8" providerId="ADAL" clId="{021F3184-B9B0-48E9-BB84-4F46E3F22836}" dt="2021-08-31T11:58:16.080" v="285" actId="20577"/>
          <ac:spMkLst>
            <pc:docMk/>
            <pc:sldMk cId="0" sldId="263"/>
            <ac:spMk id="154" creationId="{00000000-0000-0000-0000-000000000000}"/>
          </ac:spMkLst>
        </pc:spChg>
        <pc:spChg chg="mod">
          <ac:chgData name="Biswas, Abhishek" userId="fb8d240a-d551-4b24-ab9a-9862bbc79dd8" providerId="ADAL" clId="{021F3184-B9B0-48E9-BB84-4F46E3F22836}" dt="2021-08-31T11:58:03.116" v="259" actId="20577"/>
          <ac:spMkLst>
            <pc:docMk/>
            <pc:sldMk cId="0" sldId="263"/>
            <ac:spMk id="155" creationId="{00000000-0000-0000-0000-000000000000}"/>
          </ac:spMkLst>
        </pc:spChg>
      </pc:sldChg>
      <pc:sldChg chg="modSp mod">
        <pc:chgData name="Biswas, Abhishek" userId="fb8d240a-d551-4b24-ab9a-9862bbc79dd8" providerId="ADAL" clId="{021F3184-B9B0-48E9-BB84-4F46E3F22836}" dt="2021-08-31T10:07:56.834" v="113" actId="20577"/>
        <pc:sldMkLst>
          <pc:docMk/>
          <pc:sldMk cId="0" sldId="265"/>
        </pc:sldMkLst>
        <pc:spChg chg="mod">
          <ac:chgData name="Biswas, Abhishek" userId="fb8d240a-d551-4b24-ab9a-9862bbc79dd8" providerId="ADAL" clId="{021F3184-B9B0-48E9-BB84-4F46E3F22836}" dt="2021-08-31T10:07:56.834" v="113" actId="20577"/>
          <ac:spMkLst>
            <pc:docMk/>
            <pc:sldMk cId="0" sldId="265"/>
            <ac:spMk id="172" creationId="{00000000-0000-0000-0000-000000000000}"/>
          </ac:spMkLst>
        </pc:spChg>
      </pc:sldChg>
      <pc:sldChg chg="del">
        <pc:chgData name="Biswas, Abhishek" userId="fb8d240a-d551-4b24-ab9a-9862bbc79dd8" providerId="ADAL" clId="{021F3184-B9B0-48E9-BB84-4F46E3F22836}" dt="2021-08-31T10:08:04.643" v="114" actId="47"/>
        <pc:sldMkLst>
          <pc:docMk/>
          <pc:sldMk cId="0" sldId="266"/>
        </pc:sldMkLst>
      </pc:sldChg>
      <pc:sldChg chg="del">
        <pc:chgData name="Biswas, Abhishek" userId="fb8d240a-d551-4b24-ab9a-9862bbc79dd8" providerId="ADAL" clId="{021F3184-B9B0-48E9-BB84-4F46E3F22836}" dt="2021-08-31T10:08:07.721" v="115" actId="47"/>
        <pc:sldMkLst>
          <pc:docMk/>
          <pc:sldMk cId="0" sldId="267"/>
        </pc:sldMkLst>
      </pc:sldChg>
      <pc:sldChg chg="modSp mod">
        <pc:chgData name="Biswas, Abhishek" userId="fb8d240a-d551-4b24-ab9a-9862bbc79dd8" providerId="ADAL" clId="{021F3184-B9B0-48E9-BB84-4F46E3F22836}" dt="2021-08-31T10:08:32.845" v="123" actId="20577"/>
        <pc:sldMkLst>
          <pc:docMk/>
          <pc:sldMk cId="0" sldId="268"/>
        </pc:sldMkLst>
        <pc:spChg chg="mod">
          <ac:chgData name="Biswas, Abhishek" userId="fb8d240a-d551-4b24-ab9a-9862bbc79dd8" providerId="ADAL" clId="{021F3184-B9B0-48E9-BB84-4F46E3F22836}" dt="2021-08-31T10:08:32.845" v="123" actId="20577"/>
          <ac:spMkLst>
            <pc:docMk/>
            <pc:sldMk cId="0" sldId="268"/>
            <ac:spMk id="202" creationId="{00000000-0000-0000-0000-000000000000}"/>
          </ac:spMkLst>
        </pc:spChg>
        <pc:spChg chg="mod">
          <ac:chgData name="Biswas, Abhishek" userId="fb8d240a-d551-4b24-ab9a-9862bbc79dd8" providerId="ADAL" clId="{021F3184-B9B0-48E9-BB84-4F46E3F22836}" dt="2021-08-31T10:08:19.371" v="117" actId="20577"/>
          <ac:spMkLst>
            <pc:docMk/>
            <pc:sldMk cId="0" sldId="268"/>
            <ac:spMk id="208" creationId="{00000000-0000-0000-0000-000000000000}"/>
          </ac:spMkLst>
        </pc:spChg>
      </pc:sldChg>
      <pc:sldChg chg="modSp mod">
        <pc:chgData name="Biswas, Abhishek" userId="fb8d240a-d551-4b24-ab9a-9862bbc79dd8" providerId="ADAL" clId="{021F3184-B9B0-48E9-BB84-4F46E3F22836}" dt="2021-08-31T10:08:47.030" v="131" actId="20577"/>
        <pc:sldMkLst>
          <pc:docMk/>
          <pc:sldMk cId="0" sldId="269"/>
        </pc:sldMkLst>
        <pc:spChg chg="mod">
          <ac:chgData name="Biswas, Abhishek" userId="fb8d240a-d551-4b24-ab9a-9862bbc79dd8" providerId="ADAL" clId="{021F3184-B9B0-48E9-BB84-4F46E3F22836}" dt="2021-08-31T10:08:47.030" v="131" actId="20577"/>
          <ac:spMkLst>
            <pc:docMk/>
            <pc:sldMk cId="0" sldId="269"/>
            <ac:spMk id="214" creationId="{00000000-0000-0000-0000-000000000000}"/>
          </ac:spMkLst>
        </pc:spChg>
        <pc:spChg chg="mod">
          <ac:chgData name="Biswas, Abhishek" userId="fb8d240a-d551-4b24-ab9a-9862bbc79dd8" providerId="ADAL" clId="{021F3184-B9B0-48E9-BB84-4F46E3F22836}" dt="2021-08-31T10:08:41.729" v="125" actId="20577"/>
          <ac:spMkLst>
            <pc:docMk/>
            <pc:sldMk cId="0" sldId="269"/>
            <ac:spMk id="218" creationId="{00000000-0000-0000-0000-000000000000}"/>
          </ac:spMkLst>
        </pc:spChg>
      </pc:sldChg>
      <pc:sldChg chg="addSp delSp modSp mod">
        <pc:chgData name="Biswas, Abhishek" userId="fb8d240a-d551-4b24-ab9a-9862bbc79dd8" providerId="ADAL" clId="{021F3184-B9B0-48E9-BB84-4F46E3F22836}" dt="2021-08-31T10:09:07.171" v="147" actId="20577"/>
        <pc:sldMkLst>
          <pc:docMk/>
          <pc:sldMk cId="0" sldId="270"/>
        </pc:sldMkLst>
        <pc:spChg chg="add del mod">
          <ac:chgData name="Biswas, Abhishek" userId="fb8d240a-d551-4b24-ab9a-9862bbc79dd8" providerId="ADAL" clId="{021F3184-B9B0-48E9-BB84-4F46E3F22836}" dt="2021-08-30T17:51:48.876" v="9" actId="21"/>
          <ac:spMkLst>
            <pc:docMk/>
            <pc:sldMk cId="0" sldId="270"/>
            <ac:spMk id="3" creationId="{EDD79CA0-7A7C-44AB-8440-F4734912E253}"/>
          </ac:spMkLst>
        </pc:spChg>
        <pc:spChg chg="add del mod">
          <ac:chgData name="Biswas, Abhishek" userId="fb8d240a-d551-4b24-ab9a-9862bbc79dd8" providerId="ADAL" clId="{021F3184-B9B0-48E9-BB84-4F46E3F22836}" dt="2021-08-30T17:51:39.176" v="8" actId="21"/>
          <ac:spMkLst>
            <pc:docMk/>
            <pc:sldMk cId="0" sldId="270"/>
            <ac:spMk id="5" creationId="{8D8E758E-D7F1-4EE1-BC9C-0DE1E5D28197}"/>
          </ac:spMkLst>
        </pc:spChg>
        <pc:spChg chg="mod">
          <ac:chgData name="Biswas, Abhishek" userId="fb8d240a-d551-4b24-ab9a-9862bbc79dd8" providerId="ADAL" clId="{021F3184-B9B0-48E9-BB84-4F46E3F22836}" dt="2021-08-31T10:09:07.171" v="147" actId="20577"/>
          <ac:spMkLst>
            <pc:docMk/>
            <pc:sldMk cId="0" sldId="270"/>
            <ac:spMk id="223" creationId="{00000000-0000-0000-0000-000000000000}"/>
          </ac:spMkLst>
        </pc:spChg>
        <pc:spChg chg="mod">
          <ac:chgData name="Biswas, Abhishek" userId="fb8d240a-d551-4b24-ab9a-9862bbc79dd8" providerId="ADAL" clId="{021F3184-B9B0-48E9-BB84-4F46E3F22836}" dt="2021-08-31T10:08:57.039" v="133" actId="20577"/>
          <ac:spMkLst>
            <pc:docMk/>
            <pc:sldMk cId="0" sldId="270"/>
            <ac:spMk id="229" creationId="{00000000-0000-0000-0000-000000000000}"/>
          </ac:spMkLst>
        </pc:spChg>
        <pc:spChg chg="del">
          <ac:chgData name="Biswas, Abhishek" userId="fb8d240a-d551-4b24-ab9a-9862bbc79dd8" providerId="ADAL" clId="{021F3184-B9B0-48E9-BB84-4F46E3F22836}" dt="2021-08-30T17:51:09.624" v="6" actId="478"/>
          <ac:spMkLst>
            <pc:docMk/>
            <pc:sldMk cId="0" sldId="270"/>
            <ac:spMk id="231" creationId="{00000000-0000-0000-0000-000000000000}"/>
          </ac:spMkLst>
        </pc:spChg>
        <pc:spChg chg="del">
          <ac:chgData name="Biswas, Abhishek" userId="fb8d240a-d551-4b24-ab9a-9862bbc79dd8" providerId="ADAL" clId="{021F3184-B9B0-48E9-BB84-4F46E3F22836}" dt="2021-08-30T17:51:14.974" v="7" actId="478"/>
          <ac:spMkLst>
            <pc:docMk/>
            <pc:sldMk cId="0" sldId="270"/>
            <ac:spMk id="232" creationId="{00000000-0000-0000-0000-000000000000}"/>
          </ac:spMkLst>
        </pc:spChg>
      </pc:sldChg>
      <pc:sldChg chg="modSp mod">
        <pc:chgData name="Biswas, Abhishek" userId="fb8d240a-d551-4b24-ab9a-9862bbc79dd8" providerId="ADAL" clId="{021F3184-B9B0-48E9-BB84-4F46E3F22836}" dt="2021-08-31T10:09:22.875" v="157" actId="20577"/>
        <pc:sldMkLst>
          <pc:docMk/>
          <pc:sldMk cId="0" sldId="271"/>
        </pc:sldMkLst>
        <pc:spChg chg="mod">
          <ac:chgData name="Biswas, Abhishek" userId="fb8d240a-d551-4b24-ab9a-9862bbc79dd8" providerId="ADAL" clId="{021F3184-B9B0-48E9-BB84-4F46E3F22836}" dt="2021-08-31T10:09:22.875" v="157" actId="20577"/>
          <ac:spMkLst>
            <pc:docMk/>
            <pc:sldMk cId="0" sldId="271"/>
            <ac:spMk id="237" creationId="{00000000-0000-0000-0000-000000000000}"/>
          </ac:spMkLst>
        </pc:spChg>
        <pc:spChg chg="mod">
          <ac:chgData name="Biswas, Abhishek" userId="fb8d240a-d551-4b24-ab9a-9862bbc79dd8" providerId="ADAL" clId="{021F3184-B9B0-48E9-BB84-4F46E3F22836}" dt="2021-08-31T10:09:16.216" v="149" actId="20577"/>
          <ac:spMkLst>
            <pc:docMk/>
            <pc:sldMk cId="0" sldId="271"/>
            <ac:spMk id="241" creationId="{00000000-0000-0000-0000-000000000000}"/>
          </ac:spMkLst>
        </pc:spChg>
      </pc:sldChg>
      <pc:sldChg chg="del">
        <pc:chgData name="Biswas, Abhishek" userId="fb8d240a-d551-4b24-ab9a-9862bbc79dd8" providerId="ADAL" clId="{021F3184-B9B0-48E9-BB84-4F46E3F22836}" dt="2021-08-30T17:51:56.815" v="10" actId="47"/>
        <pc:sldMkLst>
          <pc:docMk/>
          <pc:sldMk cId="0" sldId="272"/>
        </pc:sldMkLst>
      </pc:sldChg>
      <pc:sldChg chg="del">
        <pc:chgData name="Biswas, Abhishek" userId="fb8d240a-d551-4b24-ab9a-9862bbc79dd8" providerId="ADAL" clId="{021F3184-B9B0-48E9-BB84-4F46E3F22836}" dt="2021-08-31T10:09:30.859" v="158" actId="47"/>
        <pc:sldMkLst>
          <pc:docMk/>
          <pc:sldMk cId="0" sldId="273"/>
        </pc:sldMkLst>
      </pc:sldChg>
      <pc:sldChg chg="del">
        <pc:chgData name="Biswas, Abhishek" userId="fb8d240a-d551-4b24-ab9a-9862bbc79dd8" providerId="ADAL" clId="{021F3184-B9B0-48E9-BB84-4F46E3F22836}" dt="2021-08-31T10:09:31.889" v="159" actId="47"/>
        <pc:sldMkLst>
          <pc:docMk/>
          <pc:sldMk cId="0" sldId="274"/>
        </pc:sldMkLst>
      </pc:sldChg>
      <pc:sldChg chg="del">
        <pc:chgData name="Biswas, Abhishek" userId="fb8d240a-d551-4b24-ab9a-9862bbc79dd8" providerId="ADAL" clId="{021F3184-B9B0-48E9-BB84-4F46E3F22836}" dt="2021-08-31T10:09:32.700" v="160" actId="47"/>
        <pc:sldMkLst>
          <pc:docMk/>
          <pc:sldMk cId="0" sldId="275"/>
        </pc:sldMkLst>
      </pc:sldChg>
      <pc:sldChg chg="del">
        <pc:chgData name="Biswas, Abhishek" userId="fb8d240a-d551-4b24-ab9a-9862bbc79dd8" providerId="ADAL" clId="{021F3184-B9B0-48E9-BB84-4F46E3F22836}" dt="2021-08-31T10:09:33.330" v="161" actId="47"/>
        <pc:sldMkLst>
          <pc:docMk/>
          <pc:sldMk cId="0" sldId="276"/>
        </pc:sldMkLst>
      </pc:sldChg>
      <pc:sldChg chg="del">
        <pc:chgData name="Biswas, Abhishek" userId="fb8d240a-d551-4b24-ab9a-9862bbc79dd8" providerId="ADAL" clId="{021F3184-B9B0-48E9-BB84-4F46E3F22836}" dt="2021-08-31T10:09:34.580" v="162" actId="47"/>
        <pc:sldMkLst>
          <pc:docMk/>
          <pc:sldMk cId="0" sldId="277"/>
        </pc:sldMkLst>
      </pc:sldChg>
      <pc:sldChg chg="del">
        <pc:chgData name="Biswas, Abhishek" userId="fb8d240a-d551-4b24-ab9a-9862bbc79dd8" providerId="ADAL" clId="{021F3184-B9B0-48E9-BB84-4F46E3F22836}" dt="2021-08-31T10:09:35.248" v="163" actId="47"/>
        <pc:sldMkLst>
          <pc:docMk/>
          <pc:sldMk cId="0" sldId="278"/>
        </pc:sldMkLst>
      </pc:sldChg>
      <pc:sldChg chg="del">
        <pc:chgData name="Biswas, Abhishek" userId="fb8d240a-d551-4b24-ab9a-9862bbc79dd8" providerId="ADAL" clId="{021F3184-B9B0-48E9-BB84-4F46E3F22836}" dt="2021-08-30T17:52:08.487" v="11" actId="47"/>
        <pc:sldMkLst>
          <pc:docMk/>
          <pc:sldMk cId="0" sldId="279"/>
        </pc:sldMkLst>
      </pc:sldChg>
      <pc:sldChg chg="del">
        <pc:chgData name="Biswas, Abhishek" userId="fb8d240a-d551-4b24-ab9a-9862bbc79dd8" providerId="ADAL" clId="{021F3184-B9B0-48E9-BB84-4F46E3F22836}" dt="2021-08-31T10:09:36.258" v="164" actId="47"/>
        <pc:sldMkLst>
          <pc:docMk/>
          <pc:sldMk cId="0" sldId="280"/>
        </pc:sldMkLst>
      </pc:sldChg>
      <pc:sldChg chg="del">
        <pc:chgData name="Biswas, Abhishek" userId="fb8d240a-d551-4b24-ab9a-9862bbc79dd8" providerId="ADAL" clId="{021F3184-B9B0-48E9-BB84-4F46E3F22836}" dt="2021-08-31T10:09:36.989" v="165" actId="47"/>
        <pc:sldMkLst>
          <pc:docMk/>
          <pc:sldMk cId="0" sldId="281"/>
        </pc:sldMkLst>
      </pc:sldChg>
      <pc:sldChg chg="del">
        <pc:chgData name="Biswas, Abhishek" userId="fb8d240a-d551-4b24-ab9a-9862bbc79dd8" providerId="ADAL" clId="{021F3184-B9B0-48E9-BB84-4F46E3F22836}" dt="2021-08-31T10:10:18.064" v="166" actId="47"/>
        <pc:sldMkLst>
          <pc:docMk/>
          <pc:sldMk cId="0" sldId="284"/>
        </pc:sldMkLst>
      </pc:sldChg>
      <pc:sldChg chg="del">
        <pc:chgData name="Biswas, Abhishek" userId="fb8d240a-d551-4b24-ab9a-9862bbc79dd8" providerId="ADAL" clId="{021F3184-B9B0-48E9-BB84-4F46E3F22836}" dt="2021-08-31T10:15:33.717" v="167" actId="47"/>
        <pc:sldMkLst>
          <pc:docMk/>
          <pc:sldMk cId="0" sldId="285"/>
        </pc:sldMkLst>
      </pc:sldChg>
      <pc:sldChg chg="modSp mod">
        <pc:chgData name="Biswas, Abhishek" userId="fb8d240a-d551-4b24-ab9a-9862bbc79dd8" providerId="ADAL" clId="{021F3184-B9B0-48E9-BB84-4F46E3F22836}" dt="2021-08-31T10:17:34.209" v="173" actId="6549"/>
        <pc:sldMkLst>
          <pc:docMk/>
          <pc:sldMk cId="0" sldId="286"/>
        </pc:sldMkLst>
        <pc:spChg chg="mod">
          <ac:chgData name="Biswas, Abhishek" userId="fb8d240a-d551-4b24-ab9a-9862bbc79dd8" providerId="ADAL" clId="{021F3184-B9B0-48E9-BB84-4F46E3F22836}" dt="2021-08-31T10:17:34.209" v="173" actId="6549"/>
          <ac:spMkLst>
            <pc:docMk/>
            <pc:sldMk cId="0" sldId="286"/>
            <ac:spMk id="398" creationId="{00000000-0000-0000-0000-000000000000}"/>
          </ac:spMkLst>
        </pc:spChg>
      </pc:sldChg>
      <pc:sldChg chg="del">
        <pc:chgData name="Biswas, Abhishek" userId="fb8d240a-d551-4b24-ab9a-9862bbc79dd8" providerId="ADAL" clId="{021F3184-B9B0-48E9-BB84-4F46E3F22836}" dt="2021-08-31T10:15:58.845" v="168" actId="47"/>
        <pc:sldMkLst>
          <pc:docMk/>
          <pc:sldMk cId="0" sldId="287"/>
        </pc:sldMkLst>
      </pc:sldChg>
      <pc:sldChg chg="del">
        <pc:chgData name="Biswas, Abhishek" userId="fb8d240a-d551-4b24-ab9a-9862bbc79dd8" providerId="ADAL" clId="{021F3184-B9B0-48E9-BB84-4F46E3F22836}" dt="2021-08-31T10:16:05.708" v="169" actId="47"/>
        <pc:sldMkLst>
          <pc:docMk/>
          <pc:sldMk cId="0" sldId="289"/>
        </pc:sldMkLst>
      </pc:sldChg>
      <pc:sldChg chg="del">
        <pc:chgData name="Biswas, Abhishek" userId="fb8d240a-d551-4b24-ab9a-9862bbc79dd8" providerId="ADAL" clId="{021F3184-B9B0-48E9-BB84-4F46E3F22836}" dt="2021-08-31T10:16:06.766" v="170" actId="47"/>
        <pc:sldMkLst>
          <pc:docMk/>
          <pc:sldMk cId="0" sldId="290"/>
        </pc:sldMkLst>
      </pc:sldChg>
      <pc:sldChg chg="del">
        <pc:chgData name="Biswas, Abhishek" userId="fb8d240a-d551-4b24-ab9a-9862bbc79dd8" providerId="ADAL" clId="{021F3184-B9B0-48E9-BB84-4F46E3F22836}" dt="2021-08-31T10:16:29.766" v="171" actId="47"/>
        <pc:sldMkLst>
          <pc:docMk/>
          <pc:sldMk cId="0" sldId="291"/>
        </pc:sldMkLst>
      </pc:sldChg>
      <pc:sldChg chg="modSp mod">
        <pc:chgData name="Biswas, Abhishek" userId="fb8d240a-d551-4b24-ab9a-9862bbc79dd8" providerId="ADAL" clId="{021F3184-B9B0-48E9-BB84-4F46E3F22836}" dt="2021-08-31T10:18:14.359" v="175" actId="6549"/>
        <pc:sldMkLst>
          <pc:docMk/>
          <pc:sldMk cId="0" sldId="292"/>
        </pc:sldMkLst>
        <pc:spChg chg="mod">
          <ac:chgData name="Biswas, Abhishek" userId="fb8d240a-d551-4b24-ab9a-9862bbc79dd8" providerId="ADAL" clId="{021F3184-B9B0-48E9-BB84-4F46E3F22836}" dt="2021-08-31T10:18:14.359" v="175" actId="6549"/>
          <ac:spMkLst>
            <pc:docMk/>
            <pc:sldMk cId="0" sldId="292"/>
            <ac:spMk id="461" creationId="{00000000-0000-0000-0000-000000000000}"/>
          </ac:spMkLst>
        </pc:spChg>
      </pc:sldChg>
      <pc:sldChg chg="modSp mod">
        <pc:chgData name="Biswas, Abhishek" userId="fb8d240a-d551-4b24-ab9a-9862bbc79dd8" providerId="ADAL" clId="{021F3184-B9B0-48E9-BB84-4F46E3F22836}" dt="2021-08-31T10:19:36.833" v="186"/>
        <pc:sldMkLst>
          <pc:docMk/>
          <pc:sldMk cId="0" sldId="293"/>
        </pc:sldMkLst>
        <pc:spChg chg="mod">
          <ac:chgData name="Biswas, Abhishek" userId="fb8d240a-d551-4b24-ab9a-9862bbc79dd8" providerId="ADAL" clId="{021F3184-B9B0-48E9-BB84-4F46E3F22836}" dt="2021-08-31T10:19:04.337" v="180"/>
          <ac:spMkLst>
            <pc:docMk/>
            <pc:sldMk cId="0" sldId="293"/>
            <ac:spMk id="468" creationId="{00000000-0000-0000-0000-000000000000}"/>
          </ac:spMkLst>
        </pc:spChg>
        <pc:spChg chg="mod">
          <ac:chgData name="Biswas, Abhishek" userId="fb8d240a-d551-4b24-ab9a-9862bbc79dd8" providerId="ADAL" clId="{021F3184-B9B0-48E9-BB84-4F46E3F22836}" dt="2021-08-31T10:19:36.833" v="186"/>
          <ac:spMkLst>
            <pc:docMk/>
            <pc:sldMk cId="0" sldId="293"/>
            <ac:spMk id="469" creationId="{00000000-0000-0000-0000-000000000000}"/>
          </ac:spMkLst>
        </pc:spChg>
      </pc:sldChg>
      <pc:sldChg chg="addSp delSp modSp mod">
        <pc:chgData name="Biswas, Abhishek" userId="fb8d240a-d551-4b24-ab9a-9862bbc79dd8" providerId="ADAL" clId="{021F3184-B9B0-48E9-BB84-4F46E3F22836}" dt="2021-08-31T10:20:47.447" v="213"/>
        <pc:sldMkLst>
          <pc:docMk/>
          <pc:sldMk cId="0" sldId="294"/>
        </pc:sldMkLst>
        <pc:spChg chg="add del mod">
          <ac:chgData name="Biswas, Abhishek" userId="fb8d240a-d551-4b24-ab9a-9862bbc79dd8" providerId="ADAL" clId="{021F3184-B9B0-48E9-BB84-4F46E3F22836}" dt="2021-08-31T10:20:41.494" v="207" actId="478"/>
          <ac:spMkLst>
            <pc:docMk/>
            <pc:sldMk cId="0" sldId="294"/>
            <ac:spMk id="3" creationId="{368AD7FE-F5E9-446A-AD3F-256C49FF9347}"/>
          </ac:spMkLst>
        </pc:spChg>
        <pc:spChg chg="del">
          <ac:chgData name="Biswas, Abhishek" userId="fb8d240a-d551-4b24-ab9a-9862bbc79dd8" providerId="ADAL" clId="{021F3184-B9B0-48E9-BB84-4F46E3F22836}" dt="2021-08-31T10:20:03.940" v="205" actId="478"/>
          <ac:spMkLst>
            <pc:docMk/>
            <pc:sldMk cId="0" sldId="294"/>
            <ac:spMk id="478" creationId="{00000000-0000-0000-0000-000000000000}"/>
          </ac:spMkLst>
        </pc:spChg>
        <pc:spChg chg="mod">
          <ac:chgData name="Biswas, Abhishek" userId="fb8d240a-d551-4b24-ab9a-9862bbc79dd8" providerId="ADAL" clId="{021F3184-B9B0-48E9-BB84-4F46E3F22836}" dt="2021-08-31T10:20:47.447" v="213"/>
          <ac:spMkLst>
            <pc:docMk/>
            <pc:sldMk cId="0" sldId="294"/>
            <ac:spMk id="480" creationId="{00000000-0000-0000-0000-000000000000}"/>
          </ac:spMkLst>
        </pc:spChg>
        <pc:spChg chg="del mod">
          <ac:chgData name="Biswas, Abhishek" userId="fb8d240a-d551-4b24-ab9a-9862bbc79dd8" providerId="ADAL" clId="{021F3184-B9B0-48E9-BB84-4F46E3F22836}" dt="2021-08-31T10:20:16.572" v="206" actId="478"/>
          <ac:spMkLst>
            <pc:docMk/>
            <pc:sldMk cId="0" sldId="294"/>
            <ac:spMk id="481" creationId="{00000000-0000-0000-0000-000000000000}"/>
          </ac:spMkLst>
        </pc:spChg>
      </pc:sldChg>
      <pc:sldChg chg="addSp delSp modSp mod">
        <pc:chgData name="Biswas, Abhishek" userId="fb8d240a-d551-4b24-ab9a-9862bbc79dd8" providerId="ADAL" clId="{021F3184-B9B0-48E9-BB84-4F46E3F22836}" dt="2021-08-31T10:21:44.536" v="222"/>
        <pc:sldMkLst>
          <pc:docMk/>
          <pc:sldMk cId="0" sldId="295"/>
        </pc:sldMkLst>
        <pc:spChg chg="add del mod">
          <ac:chgData name="Biswas, Abhishek" userId="fb8d240a-d551-4b24-ab9a-9862bbc79dd8" providerId="ADAL" clId="{021F3184-B9B0-48E9-BB84-4F46E3F22836}" dt="2021-08-31T10:21:06.681" v="215" actId="478"/>
          <ac:spMkLst>
            <pc:docMk/>
            <pc:sldMk cId="0" sldId="295"/>
            <ac:spMk id="3" creationId="{D3DC17BE-C708-4539-8552-90DA8F9F67C8}"/>
          </ac:spMkLst>
        </pc:spChg>
        <pc:spChg chg="add del mod">
          <ac:chgData name="Biswas, Abhishek" userId="fb8d240a-d551-4b24-ab9a-9862bbc79dd8" providerId="ADAL" clId="{021F3184-B9B0-48E9-BB84-4F46E3F22836}" dt="2021-08-31T10:21:18.625" v="217" actId="478"/>
          <ac:spMkLst>
            <pc:docMk/>
            <pc:sldMk cId="0" sldId="295"/>
            <ac:spMk id="5" creationId="{B4B1DE13-3012-4F18-A3B0-047D101C5C2A}"/>
          </ac:spMkLst>
        </pc:spChg>
        <pc:spChg chg="del">
          <ac:chgData name="Biswas, Abhishek" userId="fb8d240a-d551-4b24-ab9a-9862bbc79dd8" providerId="ADAL" clId="{021F3184-B9B0-48E9-BB84-4F46E3F22836}" dt="2021-08-31T10:21:11.192" v="216" actId="478"/>
          <ac:spMkLst>
            <pc:docMk/>
            <pc:sldMk cId="0" sldId="295"/>
            <ac:spMk id="489" creationId="{00000000-0000-0000-0000-000000000000}"/>
          </ac:spMkLst>
        </pc:spChg>
        <pc:spChg chg="mod">
          <ac:chgData name="Biswas, Abhishek" userId="fb8d240a-d551-4b24-ab9a-9862bbc79dd8" providerId="ADAL" clId="{021F3184-B9B0-48E9-BB84-4F46E3F22836}" dt="2021-08-31T10:21:44.536" v="222"/>
          <ac:spMkLst>
            <pc:docMk/>
            <pc:sldMk cId="0" sldId="295"/>
            <ac:spMk id="491" creationId="{00000000-0000-0000-0000-000000000000}"/>
          </ac:spMkLst>
        </pc:spChg>
        <pc:spChg chg="del">
          <ac:chgData name="Biswas, Abhishek" userId="fb8d240a-d551-4b24-ab9a-9862bbc79dd8" providerId="ADAL" clId="{021F3184-B9B0-48E9-BB84-4F46E3F22836}" dt="2021-08-31T10:21:02.509" v="214" actId="478"/>
          <ac:spMkLst>
            <pc:docMk/>
            <pc:sldMk cId="0" sldId="295"/>
            <ac:spMk id="492" creationId="{00000000-0000-0000-0000-000000000000}"/>
          </ac:spMkLst>
        </pc:spChg>
      </pc:sldChg>
      <pc:sldChg chg="modSp add mod">
        <pc:chgData name="Biswas, Abhishek" userId="fb8d240a-d551-4b24-ab9a-9862bbc79dd8" providerId="ADAL" clId="{021F3184-B9B0-48E9-BB84-4F46E3F22836}" dt="2021-08-31T10:23:23.761" v="229" actId="6549"/>
        <pc:sldMkLst>
          <pc:docMk/>
          <pc:sldMk cId="4111561620" sldId="299"/>
        </pc:sldMkLst>
        <pc:spChg chg="mod">
          <ac:chgData name="Biswas, Abhishek" userId="fb8d240a-d551-4b24-ab9a-9862bbc79dd8" providerId="ADAL" clId="{021F3184-B9B0-48E9-BB84-4F46E3F22836}" dt="2021-08-31T10:22:22.927" v="227" actId="20577"/>
          <ac:spMkLst>
            <pc:docMk/>
            <pc:sldMk cId="4111561620" sldId="299"/>
            <ac:spMk id="467" creationId="{00000000-0000-0000-0000-000000000000}"/>
          </ac:spMkLst>
        </pc:spChg>
        <pc:spChg chg="mod">
          <ac:chgData name="Biswas, Abhishek" userId="fb8d240a-d551-4b24-ab9a-9862bbc79dd8" providerId="ADAL" clId="{021F3184-B9B0-48E9-BB84-4F46E3F22836}" dt="2021-08-31T10:23:15.648" v="228"/>
          <ac:spMkLst>
            <pc:docMk/>
            <pc:sldMk cId="4111561620" sldId="299"/>
            <ac:spMk id="468" creationId="{00000000-0000-0000-0000-000000000000}"/>
          </ac:spMkLst>
        </pc:spChg>
        <pc:spChg chg="mod">
          <ac:chgData name="Biswas, Abhishek" userId="fb8d240a-d551-4b24-ab9a-9862bbc79dd8" providerId="ADAL" clId="{021F3184-B9B0-48E9-BB84-4F46E3F22836}" dt="2021-08-31T10:23:23.761" v="229" actId="6549"/>
          <ac:spMkLst>
            <pc:docMk/>
            <pc:sldMk cId="4111561620" sldId="299"/>
            <ac:spMk id="469" creationId="{00000000-0000-0000-0000-000000000000}"/>
          </ac:spMkLst>
        </pc:spChg>
        <pc:spChg chg="mod">
          <ac:chgData name="Biswas, Abhishek" userId="fb8d240a-d551-4b24-ab9a-9862bbc79dd8" providerId="ADAL" clId="{021F3184-B9B0-48E9-BB84-4F46E3F22836}" dt="2021-08-31T10:22:12.247" v="225" actId="20577"/>
          <ac:spMkLst>
            <pc:docMk/>
            <pc:sldMk cId="4111561620" sldId="299"/>
            <ac:spMk id="470" creationId="{00000000-0000-0000-0000-000000000000}"/>
          </ac:spMkLst>
        </pc:spChg>
      </pc:sldChg>
      <pc:sldChg chg="modSp add mod replId">
        <pc:chgData name="Biswas, Abhishek" userId="fb8d240a-d551-4b24-ab9a-9862bbc79dd8" providerId="ADAL" clId="{021F3184-B9B0-48E9-BB84-4F46E3F22836}" dt="2021-08-31T10:24:37.505" v="238"/>
        <pc:sldMkLst>
          <pc:docMk/>
          <pc:sldMk cId="3889067802" sldId="300"/>
        </pc:sldMkLst>
        <pc:spChg chg="mod">
          <ac:chgData name="Biswas, Abhishek" userId="fb8d240a-d551-4b24-ab9a-9862bbc79dd8" providerId="ADAL" clId="{021F3184-B9B0-48E9-BB84-4F46E3F22836}" dt="2021-08-31T10:23:33.907" v="231" actId="20577"/>
          <ac:spMkLst>
            <pc:docMk/>
            <pc:sldMk cId="3889067802" sldId="300"/>
            <ac:spMk id="475" creationId="{00000000-0000-0000-0000-000000000000}"/>
          </ac:spMkLst>
        </pc:spChg>
        <pc:spChg chg="mod">
          <ac:chgData name="Biswas, Abhishek" userId="fb8d240a-d551-4b24-ab9a-9862bbc79dd8" providerId="ADAL" clId="{021F3184-B9B0-48E9-BB84-4F46E3F22836}" dt="2021-08-31T10:23:36.112" v="233" actId="20577"/>
          <ac:spMkLst>
            <pc:docMk/>
            <pc:sldMk cId="3889067802" sldId="300"/>
            <ac:spMk id="479" creationId="{00000000-0000-0000-0000-000000000000}"/>
          </ac:spMkLst>
        </pc:spChg>
        <pc:spChg chg="mod">
          <ac:chgData name="Biswas, Abhishek" userId="fb8d240a-d551-4b24-ab9a-9862bbc79dd8" providerId="ADAL" clId="{021F3184-B9B0-48E9-BB84-4F46E3F22836}" dt="2021-08-31T10:24:37.505" v="238"/>
          <ac:spMkLst>
            <pc:docMk/>
            <pc:sldMk cId="3889067802" sldId="300"/>
            <ac:spMk id="480" creationId="{00000000-0000-0000-0000-000000000000}"/>
          </ac:spMkLst>
        </pc:spChg>
      </pc:sldChg>
      <pc:sldChg chg="modSp add mod replId">
        <pc:chgData name="Biswas, Abhishek" userId="fb8d240a-d551-4b24-ab9a-9862bbc79dd8" providerId="ADAL" clId="{021F3184-B9B0-48E9-BB84-4F46E3F22836}" dt="2021-08-31T10:25:05.108" v="239"/>
        <pc:sldMkLst>
          <pc:docMk/>
          <pc:sldMk cId="3727405183" sldId="301"/>
        </pc:sldMkLst>
        <pc:spChg chg="mod">
          <ac:chgData name="Biswas, Abhishek" userId="fb8d240a-d551-4b24-ab9a-9862bbc79dd8" providerId="ADAL" clId="{021F3184-B9B0-48E9-BB84-4F46E3F22836}" dt="2021-08-31T10:23:43.231" v="235" actId="20577"/>
          <ac:spMkLst>
            <pc:docMk/>
            <pc:sldMk cId="3727405183" sldId="301"/>
            <ac:spMk id="486" creationId="{00000000-0000-0000-0000-000000000000}"/>
          </ac:spMkLst>
        </pc:spChg>
        <pc:spChg chg="mod">
          <ac:chgData name="Biswas, Abhishek" userId="fb8d240a-d551-4b24-ab9a-9862bbc79dd8" providerId="ADAL" clId="{021F3184-B9B0-48E9-BB84-4F46E3F22836}" dt="2021-08-31T10:23:46.774" v="237" actId="20577"/>
          <ac:spMkLst>
            <pc:docMk/>
            <pc:sldMk cId="3727405183" sldId="301"/>
            <ac:spMk id="490" creationId="{00000000-0000-0000-0000-000000000000}"/>
          </ac:spMkLst>
        </pc:spChg>
        <pc:spChg chg="mod">
          <ac:chgData name="Biswas, Abhishek" userId="fb8d240a-d551-4b24-ab9a-9862bbc79dd8" providerId="ADAL" clId="{021F3184-B9B0-48E9-BB84-4F46E3F22836}" dt="2021-08-31T10:25:05.108" v="239"/>
          <ac:spMkLst>
            <pc:docMk/>
            <pc:sldMk cId="3727405183" sldId="301"/>
            <ac:spMk id="491" creationId="{00000000-0000-0000-0000-000000000000}"/>
          </ac:spMkLst>
        </pc:spChg>
      </pc:sldChg>
      <pc:sldChg chg="modSp add mod">
        <pc:chgData name="Biswas, Abhishek" userId="fb8d240a-d551-4b24-ab9a-9862bbc79dd8" providerId="ADAL" clId="{021F3184-B9B0-48E9-BB84-4F46E3F22836}" dt="2021-08-31T10:29:03.661" v="246"/>
        <pc:sldMkLst>
          <pc:docMk/>
          <pc:sldMk cId="838485390" sldId="302"/>
        </pc:sldMkLst>
        <pc:spChg chg="mod">
          <ac:chgData name="Biswas, Abhishek" userId="fb8d240a-d551-4b24-ab9a-9862bbc79dd8" providerId="ADAL" clId="{021F3184-B9B0-48E9-BB84-4F46E3F22836}" dt="2021-08-31T10:25:24.631" v="244" actId="20577"/>
          <ac:spMkLst>
            <pc:docMk/>
            <pc:sldMk cId="838485390" sldId="302"/>
            <ac:spMk id="467" creationId="{00000000-0000-0000-0000-000000000000}"/>
          </ac:spMkLst>
        </pc:spChg>
        <pc:spChg chg="mod">
          <ac:chgData name="Biswas, Abhishek" userId="fb8d240a-d551-4b24-ab9a-9862bbc79dd8" providerId="ADAL" clId="{021F3184-B9B0-48E9-BB84-4F46E3F22836}" dt="2021-08-31T10:26:01.485" v="245"/>
          <ac:spMkLst>
            <pc:docMk/>
            <pc:sldMk cId="838485390" sldId="302"/>
            <ac:spMk id="468" creationId="{00000000-0000-0000-0000-000000000000}"/>
          </ac:spMkLst>
        </pc:spChg>
        <pc:spChg chg="mod">
          <ac:chgData name="Biswas, Abhishek" userId="fb8d240a-d551-4b24-ab9a-9862bbc79dd8" providerId="ADAL" clId="{021F3184-B9B0-48E9-BB84-4F46E3F22836}" dt="2021-08-31T10:29:03.661" v="246"/>
          <ac:spMkLst>
            <pc:docMk/>
            <pc:sldMk cId="838485390" sldId="302"/>
            <ac:spMk id="469" creationId="{00000000-0000-0000-0000-000000000000}"/>
          </ac:spMkLst>
        </pc:spChg>
        <pc:spChg chg="mod">
          <ac:chgData name="Biswas, Abhishek" userId="fb8d240a-d551-4b24-ab9a-9862bbc79dd8" providerId="ADAL" clId="{021F3184-B9B0-48E9-BB84-4F46E3F22836}" dt="2021-08-31T10:25:20.767" v="242" actId="20577"/>
          <ac:spMkLst>
            <pc:docMk/>
            <pc:sldMk cId="838485390" sldId="302"/>
            <ac:spMk id="470" creationId="{00000000-0000-0000-0000-000000000000}"/>
          </ac:spMkLst>
        </pc:spChg>
      </pc:sldChg>
      <pc:sldChg chg="modSp add mod replId">
        <pc:chgData name="Biswas, Abhishek" userId="fb8d240a-d551-4b24-ab9a-9862bbc79dd8" providerId="ADAL" clId="{021F3184-B9B0-48E9-BB84-4F46E3F22836}" dt="2021-08-31T10:29:36.968" v="255"/>
        <pc:sldMkLst>
          <pc:docMk/>
          <pc:sldMk cId="2864773729" sldId="303"/>
        </pc:sldMkLst>
        <pc:spChg chg="mod">
          <ac:chgData name="Biswas, Abhishek" userId="fb8d240a-d551-4b24-ab9a-9862bbc79dd8" providerId="ADAL" clId="{021F3184-B9B0-48E9-BB84-4F46E3F22836}" dt="2021-08-31T10:29:10.508" v="248" actId="20577"/>
          <ac:spMkLst>
            <pc:docMk/>
            <pc:sldMk cId="2864773729" sldId="303"/>
            <ac:spMk id="475" creationId="{00000000-0000-0000-0000-000000000000}"/>
          </ac:spMkLst>
        </pc:spChg>
        <pc:spChg chg="mod">
          <ac:chgData name="Biswas, Abhishek" userId="fb8d240a-d551-4b24-ab9a-9862bbc79dd8" providerId="ADAL" clId="{021F3184-B9B0-48E9-BB84-4F46E3F22836}" dt="2021-08-31T10:29:12.528" v="250" actId="20577"/>
          <ac:spMkLst>
            <pc:docMk/>
            <pc:sldMk cId="2864773729" sldId="303"/>
            <ac:spMk id="479" creationId="{00000000-0000-0000-0000-000000000000}"/>
          </ac:spMkLst>
        </pc:spChg>
        <pc:spChg chg="mod">
          <ac:chgData name="Biswas, Abhishek" userId="fb8d240a-d551-4b24-ab9a-9862bbc79dd8" providerId="ADAL" clId="{021F3184-B9B0-48E9-BB84-4F46E3F22836}" dt="2021-08-31T10:29:36.968" v="255"/>
          <ac:spMkLst>
            <pc:docMk/>
            <pc:sldMk cId="2864773729" sldId="303"/>
            <ac:spMk id="480" creationId="{00000000-0000-0000-0000-000000000000}"/>
          </ac:spMkLst>
        </pc:spChg>
      </pc:sldChg>
      <pc:sldChg chg="modSp add mod replId">
        <pc:chgData name="Biswas, Abhishek" userId="fb8d240a-d551-4b24-ab9a-9862bbc79dd8" providerId="ADAL" clId="{021F3184-B9B0-48E9-BB84-4F46E3F22836}" dt="2021-08-31T10:29:55.548" v="256"/>
        <pc:sldMkLst>
          <pc:docMk/>
          <pc:sldMk cId="3093638770" sldId="304"/>
        </pc:sldMkLst>
        <pc:spChg chg="mod">
          <ac:chgData name="Biswas, Abhishek" userId="fb8d240a-d551-4b24-ab9a-9862bbc79dd8" providerId="ADAL" clId="{021F3184-B9B0-48E9-BB84-4F46E3F22836}" dt="2021-08-31T10:29:16.939" v="252" actId="20577"/>
          <ac:spMkLst>
            <pc:docMk/>
            <pc:sldMk cId="3093638770" sldId="304"/>
            <ac:spMk id="486" creationId="{00000000-0000-0000-0000-000000000000}"/>
          </ac:spMkLst>
        </pc:spChg>
        <pc:spChg chg="mod">
          <ac:chgData name="Biswas, Abhishek" userId="fb8d240a-d551-4b24-ab9a-9862bbc79dd8" providerId="ADAL" clId="{021F3184-B9B0-48E9-BB84-4F46E3F22836}" dt="2021-08-31T10:29:18.944" v="254" actId="20577"/>
          <ac:spMkLst>
            <pc:docMk/>
            <pc:sldMk cId="3093638770" sldId="304"/>
            <ac:spMk id="490" creationId="{00000000-0000-0000-0000-000000000000}"/>
          </ac:spMkLst>
        </pc:spChg>
        <pc:spChg chg="mod">
          <ac:chgData name="Biswas, Abhishek" userId="fb8d240a-d551-4b24-ab9a-9862bbc79dd8" providerId="ADAL" clId="{021F3184-B9B0-48E9-BB84-4F46E3F22836}" dt="2021-08-31T10:29:55.548" v="256"/>
          <ac:spMkLst>
            <pc:docMk/>
            <pc:sldMk cId="3093638770" sldId="304"/>
            <ac:spMk id="491" creationId="{00000000-0000-0000-0000-000000000000}"/>
          </ac:spMkLst>
        </pc:spChg>
      </pc:sldChg>
      <pc:sldChg chg="add">
        <pc:chgData name="Biswas, Abhishek" userId="fb8d240a-d551-4b24-ab9a-9862bbc79dd8" providerId="ADAL" clId="{021F3184-B9B0-48E9-BB84-4F46E3F22836}" dt="2021-08-31T11:57:55.689" v="257" actId="2890"/>
        <pc:sldMkLst>
          <pc:docMk/>
          <pc:sldMk cId="53072181" sldId="305"/>
        </pc:sldMkLst>
      </pc:sldChg>
      <pc:sldMasterChg chg="delSldLayout modSldLayout">
        <pc:chgData name="Biswas, Abhishek" userId="fb8d240a-d551-4b24-ab9a-9862bbc79dd8" providerId="ADAL" clId="{021F3184-B9B0-48E9-BB84-4F46E3F22836}" dt="2021-08-31T10:06:38.329" v="100" actId="20577"/>
        <pc:sldMasterMkLst>
          <pc:docMk/>
          <pc:sldMasterMk cId="0" sldId="2147483658"/>
        </pc:sldMasterMkLst>
        <pc:sldLayoutChg chg="addSp delSp modSp mod">
          <pc:chgData name="Biswas, Abhishek" userId="fb8d240a-d551-4b24-ab9a-9862bbc79dd8" providerId="ADAL" clId="{021F3184-B9B0-48E9-BB84-4F46E3F22836}" dt="2021-08-31T10:06:38.329" v="100" actId="20577"/>
          <pc:sldLayoutMkLst>
            <pc:docMk/>
            <pc:sldMasterMk cId="0" sldId="2147483658"/>
            <pc:sldLayoutMk cId="0" sldId="2147483648"/>
          </pc:sldLayoutMkLst>
          <pc:spChg chg="add del">
            <ac:chgData name="Biswas, Abhishek" userId="fb8d240a-d551-4b24-ab9a-9862bbc79dd8" providerId="ADAL" clId="{021F3184-B9B0-48E9-BB84-4F46E3F22836}" dt="2021-08-31T10:05:27.160" v="63"/>
            <ac:spMkLst>
              <pc:docMk/>
              <pc:sldMasterMk cId="0" sldId="2147483658"/>
              <pc:sldLayoutMk cId="0" sldId="2147483648"/>
              <ac:spMk id="2" creationId="{00CF4855-294E-45B8-9E7A-CE5036A7D241}"/>
            </ac:spMkLst>
          </pc:spChg>
          <pc:spChg chg="add del">
            <ac:chgData name="Biswas, Abhishek" userId="fb8d240a-d551-4b24-ab9a-9862bbc79dd8" providerId="ADAL" clId="{021F3184-B9B0-48E9-BB84-4F46E3F22836}" dt="2021-08-31T10:05:44.704" v="65" actId="478"/>
            <ac:spMkLst>
              <pc:docMk/>
              <pc:sldMasterMk cId="0" sldId="2147483658"/>
              <pc:sldLayoutMk cId="0" sldId="2147483648"/>
              <ac:spMk id="3" creationId="{8743B663-72EB-46E0-BB91-475FA6F5AE41}"/>
            </ac:spMkLst>
          </pc:spChg>
          <pc:spChg chg="mod">
            <ac:chgData name="Biswas, Abhishek" userId="fb8d240a-d551-4b24-ab9a-9862bbc79dd8" providerId="ADAL" clId="{021F3184-B9B0-48E9-BB84-4F46E3F22836}" dt="2021-08-31T10:06:38.329" v="100" actId="20577"/>
            <ac:spMkLst>
              <pc:docMk/>
              <pc:sldMasterMk cId="0" sldId="2147483658"/>
              <pc:sldLayoutMk cId="0" sldId="2147483648"/>
              <ac:spMk id="16" creationId="{00000000-0000-0000-0000-000000000000}"/>
            </ac:spMkLst>
          </pc:spChg>
        </pc:sldLayoutChg>
        <pc:sldLayoutChg chg="del">
          <pc:chgData name="Biswas, Abhishek" userId="fb8d240a-d551-4b24-ab9a-9862bbc79dd8" providerId="ADAL" clId="{021F3184-B9B0-48E9-BB84-4F46E3F22836}" dt="2021-08-30T17:52:08.487" v="11" actId="47"/>
          <pc:sldLayoutMkLst>
            <pc:docMk/>
            <pc:sldMasterMk cId="0" sldId="2147483658"/>
            <pc:sldLayoutMk cId="0" sldId="2147483656"/>
          </pc:sldLayoutMkLst>
        </pc:sldLayoutChg>
      </pc:sldMasterChg>
    </pc:docChg>
  </pc:docChgLst>
  <pc:docChgLst>
    <pc:chgData name="Berg, Rens van den (224190)" userId="S::224190@buas.nl::815c52ad-eb0b-41c6-b47f-ea3095b4ebc2" providerId="AD" clId="Web-{B10BE9DE-CAFF-0309-8E65-5D795EF75886}"/>
    <pc:docChg chg="modSld">
      <pc:chgData name="Berg, Rens van den (224190)" userId="S::224190@buas.nl::815c52ad-eb0b-41c6-b47f-ea3095b4ebc2" providerId="AD" clId="Web-{B10BE9DE-CAFF-0309-8E65-5D795EF75886}" dt="2024-01-15T14:20:29.086" v="8" actId="20577"/>
      <pc:docMkLst>
        <pc:docMk/>
      </pc:docMkLst>
      <pc:sldChg chg="modSp">
        <pc:chgData name="Berg, Rens van den (224190)" userId="S::224190@buas.nl::815c52ad-eb0b-41c6-b47f-ea3095b4ebc2" providerId="AD" clId="Web-{B10BE9DE-CAFF-0309-8E65-5D795EF75886}" dt="2024-01-15T14:20:29.086" v="8" actId="20577"/>
        <pc:sldMkLst>
          <pc:docMk/>
          <pc:sldMk cId="628294700" sldId="329"/>
        </pc:sldMkLst>
        <pc:spChg chg="mod">
          <ac:chgData name="Berg, Rens van den (224190)" userId="S::224190@buas.nl::815c52ad-eb0b-41c6-b47f-ea3095b4ebc2" providerId="AD" clId="Web-{B10BE9DE-CAFF-0309-8E65-5D795EF75886}" dt="2024-01-15T14:20:29.086" v="8" actId="20577"/>
          <ac:spMkLst>
            <pc:docMk/>
            <pc:sldMk cId="628294700" sldId="329"/>
            <ac:spMk id="239" creationId="{00000000-0000-0000-0000-000000000000}"/>
          </ac:spMkLst>
        </pc:spChg>
      </pc:sldChg>
    </pc:docChg>
  </pc:docChgLst>
  <pc:docChgLst>
    <pc:chgData name="Berg, Rens van den (224190)" userId="S::224190@buas.nl::815c52ad-eb0b-41c6-b47f-ea3095b4ebc2" providerId="AD" clId="Web-{66F58BA9-5011-D95B-8C98-7B3E59110FA1}"/>
    <pc:docChg chg="delSld modSld">
      <pc:chgData name="Berg, Rens van den (224190)" userId="S::224190@buas.nl::815c52ad-eb0b-41c6-b47f-ea3095b4ebc2" providerId="AD" clId="Web-{66F58BA9-5011-D95B-8C98-7B3E59110FA1}" dt="2024-01-26T12:02:30.570" v="921"/>
      <pc:docMkLst>
        <pc:docMk/>
      </pc:docMkLst>
      <pc:sldChg chg="modSp">
        <pc:chgData name="Berg, Rens van den (224190)" userId="S::224190@buas.nl::815c52ad-eb0b-41c6-b47f-ea3095b4ebc2" providerId="AD" clId="Web-{66F58BA9-5011-D95B-8C98-7B3E59110FA1}" dt="2024-01-26T12:02:23.632" v="920" actId="20577"/>
        <pc:sldMkLst>
          <pc:docMk/>
          <pc:sldMk cId="0" sldId="260"/>
        </pc:sldMkLst>
        <pc:spChg chg="mod">
          <ac:chgData name="Berg, Rens van den (224190)" userId="S::224190@buas.nl::815c52ad-eb0b-41c6-b47f-ea3095b4ebc2" providerId="AD" clId="Web-{66F58BA9-5011-D95B-8C98-7B3E59110FA1}" dt="2024-01-26T12:02:21.007" v="919" actId="20577"/>
          <ac:spMkLst>
            <pc:docMk/>
            <pc:sldMk cId="0" sldId="260"/>
            <ac:spMk id="126" creationId="{00000000-0000-0000-0000-000000000000}"/>
          </ac:spMkLst>
        </pc:spChg>
        <pc:spChg chg="mod">
          <ac:chgData name="Berg, Rens van den (224190)" userId="S::224190@buas.nl::815c52ad-eb0b-41c6-b47f-ea3095b4ebc2" providerId="AD" clId="Web-{66F58BA9-5011-D95B-8C98-7B3E59110FA1}" dt="2024-01-26T12:02:23.632" v="920" actId="20577"/>
          <ac:spMkLst>
            <pc:docMk/>
            <pc:sldMk cId="0" sldId="260"/>
            <ac:spMk id="127" creationId="{00000000-0000-0000-0000-000000000000}"/>
          </ac:spMkLst>
        </pc:spChg>
      </pc:sldChg>
      <pc:sldChg chg="del">
        <pc:chgData name="Berg, Rens van den (224190)" userId="S::224190@buas.nl::815c52ad-eb0b-41c6-b47f-ea3095b4ebc2" providerId="AD" clId="Web-{66F58BA9-5011-D95B-8C98-7B3E59110FA1}" dt="2024-01-26T12:02:30.570" v="921"/>
        <pc:sldMkLst>
          <pc:docMk/>
          <pc:sldMk cId="0" sldId="261"/>
        </pc:sldMkLst>
      </pc:sldChg>
      <pc:sldChg chg="modSp">
        <pc:chgData name="Berg, Rens van den (224190)" userId="S::224190@buas.nl::815c52ad-eb0b-41c6-b47f-ea3095b4ebc2" providerId="AD" clId="Web-{66F58BA9-5011-D95B-8C98-7B3E59110FA1}" dt="2024-01-26T10:19:11.692" v="418"/>
        <pc:sldMkLst>
          <pc:docMk/>
          <pc:sldMk cId="0" sldId="292"/>
        </pc:sldMkLst>
        <pc:graphicFrameChg chg="mod modGraphic">
          <ac:chgData name="Berg, Rens van den (224190)" userId="S::224190@buas.nl::815c52ad-eb0b-41c6-b47f-ea3095b4ebc2" providerId="AD" clId="Web-{66F58BA9-5011-D95B-8C98-7B3E59110FA1}" dt="2024-01-26T10:19:11.692" v="418"/>
          <ac:graphicFrameMkLst>
            <pc:docMk/>
            <pc:sldMk cId="0" sldId="292"/>
            <ac:graphicFrameMk id="7" creationId="{3768C9C5-4EB3-0ACF-F01B-6545DF791A96}"/>
          </ac:graphicFrameMkLst>
        </pc:graphicFrameChg>
      </pc:sldChg>
      <pc:sldChg chg="modSp">
        <pc:chgData name="Berg, Rens van den (224190)" userId="S::224190@buas.nl::815c52ad-eb0b-41c6-b47f-ea3095b4ebc2" providerId="AD" clId="Web-{66F58BA9-5011-D95B-8C98-7B3E59110FA1}" dt="2024-01-26T11:58:36.579" v="888" actId="20577"/>
        <pc:sldMkLst>
          <pc:docMk/>
          <pc:sldMk cId="0" sldId="297"/>
        </pc:sldMkLst>
        <pc:spChg chg="mod">
          <ac:chgData name="Berg, Rens van den (224190)" userId="S::224190@buas.nl::815c52ad-eb0b-41c6-b47f-ea3095b4ebc2" providerId="AD" clId="Web-{66F58BA9-5011-D95B-8C98-7B3E59110FA1}" dt="2024-01-26T11:58:36.579" v="888" actId="20577"/>
          <ac:spMkLst>
            <pc:docMk/>
            <pc:sldMk cId="0" sldId="297"/>
            <ac:spMk id="507" creationId="{00000000-0000-0000-0000-000000000000}"/>
          </ac:spMkLst>
        </pc:spChg>
      </pc:sldChg>
      <pc:sldChg chg="modSp">
        <pc:chgData name="Berg, Rens van den (224190)" userId="S::224190@buas.nl::815c52ad-eb0b-41c6-b47f-ea3095b4ebc2" providerId="AD" clId="Web-{66F58BA9-5011-D95B-8C98-7B3E59110FA1}" dt="2024-01-26T12:01:57.569" v="911" actId="20577"/>
        <pc:sldMkLst>
          <pc:docMk/>
          <pc:sldMk cId="0" sldId="298"/>
        </pc:sldMkLst>
        <pc:spChg chg="mod">
          <ac:chgData name="Berg, Rens van den (224190)" userId="S::224190@buas.nl::815c52ad-eb0b-41c6-b47f-ea3095b4ebc2" providerId="AD" clId="Web-{66F58BA9-5011-D95B-8C98-7B3E59110FA1}" dt="2024-01-26T12:01:57.569" v="911" actId="20577"/>
          <ac:spMkLst>
            <pc:docMk/>
            <pc:sldMk cId="0" sldId="298"/>
            <ac:spMk id="517" creationId="{00000000-0000-0000-0000-000000000000}"/>
          </ac:spMkLst>
        </pc:spChg>
        <pc:spChg chg="mod">
          <ac:chgData name="Berg, Rens van den (224190)" userId="S::224190@buas.nl::815c52ad-eb0b-41c6-b47f-ea3095b4ebc2" providerId="AD" clId="Web-{66F58BA9-5011-D95B-8C98-7B3E59110FA1}" dt="2024-01-26T12:00:12.425" v="889" actId="20577"/>
          <ac:spMkLst>
            <pc:docMk/>
            <pc:sldMk cId="0" sldId="298"/>
            <ac:spMk id="518" creationId="{00000000-0000-0000-0000-000000000000}"/>
          </ac:spMkLst>
        </pc:spChg>
      </pc:sldChg>
      <pc:sldChg chg="modSp">
        <pc:chgData name="Berg, Rens van den (224190)" userId="S::224190@buas.nl::815c52ad-eb0b-41c6-b47f-ea3095b4ebc2" providerId="AD" clId="Web-{66F58BA9-5011-D95B-8C98-7B3E59110FA1}" dt="2024-01-26T11:25:13.242" v="572"/>
        <pc:sldMkLst>
          <pc:docMk/>
          <pc:sldMk cId="3889067802" sldId="300"/>
        </pc:sldMkLst>
        <pc:graphicFrameChg chg="mod modGraphic">
          <ac:chgData name="Berg, Rens van den (224190)" userId="S::224190@buas.nl::815c52ad-eb0b-41c6-b47f-ea3095b4ebc2" providerId="AD" clId="Web-{66F58BA9-5011-D95B-8C98-7B3E59110FA1}" dt="2024-01-26T11:25:13.242" v="572"/>
          <ac:graphicFrameMkLst>
            <pc:docMk/>
            <pc:sldMk cId="3889067802" sldId="300"/>
            <ac:graphicFrameMk id="9" creationId="{10250161-A1E4-F355-66FF-C105F3AD31E9}"/>
          </ac:graphicFrameMkLst>
        </pc:graphicFrameChg>
      </pc:sldChg>
      <pc:sldChg chg="modSp">
        <pc:chgData name="Berg, Rens van den (224190)" userId="S::224190@buas.nl::815c52ad-eb0b-41c6-b47f-ea3095b4ebc2" providerId="AD" clId="Web-{66F58BA9-5011-D95B-8C98-7B3E59110FA1}" dt="2024-01-26T11:57:46.718" v="832"/>
        <pc:sldMkLst>
          <pc:docMk/>
          <pc:sldMk cId="2690218867" sldId="336"/>
        </pc:sldMkLst>
        <pc:graphicFrameChg chg="mod modGraphic">
          <ac:chgData name="Berg, Rens van den (224190)" userId="S::224190@buas.nl::815c52ad-eb0b-41c6-b47f-ea3095b4ebc2" providerId="AD" clId="Web-{66F58BA9-5011-D95B-8C98-7B3E59110FA1}" dt="2024-01-26T11:57:46.718" v="832"/>
          <ac:graphicFrameMkLst>
            <pc:docMk/>
            <pc:sldMk cId="2690218867" sldId="336"/>
            <ac:graphicFrameMk id="9" creationId="{BD5197AC-D9E5-2DE9-B90A-AA9297AA3938}"/>
          </ac:graphicFrameMkLst>
        </pc:graphicFrameChg>
      </pc:sldChg>
      <pc:sldChg chg="modSp">
        <pc:chgData name="Berg, Rens van den (224190)" userId="S::224190@buas.nl::815c52ad-eb0b-41c6-b47f-ea3095b4ebc2" providerId="AD" clId="Web-{66F58BA9-5011-D95B-8C98-7B3E59110FA1}" dt="2024-01-26T11:56:08.387" v="764"/>
        <pc:sldMkLst>
          <pc:docMk/>
          <pc:sldMk cId="3556951506" sldId="340"/>
        </pc:sldMkLst>
        <pc:graphicFrameChg chg="mod modGraphic">
          <ac:chgData name="Berg, Rens van den (224190)" userId="S::224190@buas.nl::815c52ad-eb0b-41c6-b47f-ea3095b4ebc2" providerId="AD" clId="Web-{66F58BA9-5011-D95B-8C98-7B3E59110FA1}" dt="2024-01-26T11:56:08.387" v="764"/>
          <ac:graphicFrameMkLst>
            <pc:docMk/>
            <pc:sldMk cId="3556951506" sldId="340"/>
            <ac:graphicFrameMk id="9" creationId="{0CCC0F3A-E75C-9DFD-E6FC-00DBC6F6397F}"/>
          </ac:graphicFrameMkLst>
        </pc:graphicFrameChg>
      </pc:sldChg>
      <pc:sldChg chg="modSp">
        <pc:chgData name="Berg, Rens van den (224190)" userId="S::224190@buas.nl::815c52ad-eb0b-41c6-b47f-ea3095b4ebc2" providerId="AD" clId="Web-{66F58BA9-5011-D95B-8C98-7B3E59110FA1}" dt="2024-01-26T11:56:59.701" v="804"/>
        <pc:sldMkLst>
          <pc:docMk/>
          <pc:sldMk cId="700489005" sldId="341"/>
        </pc:sldMkLst>
        <pc:graphicFrameChg chg="mod modGraphic">
          <ac:chgData name="Berg, Rens van den (224190)" userId="S::224190@buas.nl::815c52ad-eb0b-41c6-b47f-ea3095b4ebc2" providerId="AD" clId="Web-{66F58BA9-5011-D95B-8C98-7B3E59110FA1}" dt="2024-01-26T11:56:59.701" v="804"/>
          <ac:graphicFrameMkLst>
            <pc:docMk/>
            <pc:sldMk cId="700489005" sldId="341"/>
            <ac:graphicFrameMk id="9" creationId="{F8C3270F-0D6D-7ACB-9777-4177C73B9F31}"/>
          </ac:graphicFrameMkLst>
        </pc:graphicFrameChg>
      </pc:sldChg>
      <pc:sldChg chg="modSp">
        <pc:chgData name="Berg, Rens van den (224190)" userId="S::224190@buas.nl::815c52ad-eb0b-41c6-b47f-ea3095b4ebc2" providerId="AD" clId="Web-{66F58BA9-5011-D95B-8C98-7B3E59110FA1}" dt="2024-01-26T10:15:30.856" v="84" actId="20577"/>
        <pc:sldMkLst>
          <pc:docMk/>
          <pc:sldMk cId="2264270504" sldId="343"/>
        </pc:sldMkLst>
        <pc:spChg chg="mod">
          <ac:chgData name="Berg, Rens van den (224190)" userId="S::224190@buas.nl::815c52ad-eb0b-41c6-b47f-ea3095b4ebc2" providerId="AD" clId="Web-{66F58BA9-5011-D95B-8C98-7B3E59110FA1}" dt="2024-01-26T10:15:30.856" v="84" actId="20577"/>
          <ac:spMkLst>
            <pc:docMk/>
            <pc:sldMk cId="2264270504" sldId="343"/>
            <ac:spMk id="11" creationId="{A8F898C0-CA0E-FBCA-2470-BC3360C6F998}"/>
          </ac:spMkLst>
        </pc:spChg>
        <pc:picChg chg="mod">
          <ac:chgData name="Berg, Rens van den (224190)" userId="S::224190@buas.nl::815c52ad-eb0b-41c6-b47f-ea3095b4ebc2" providerId="AD" clId="Web-{66F58BA9-5011-D95B-8C98-7B3E59110FA1}" dt="2024-01-26T10:15:20.715" v="81" actId="1076"/>
          <ac:picMkLst>
            <pc:docMk/>
            <pc:sldMk cId="2264270504" sldId="343"/>
            <ac:picMk id="12" creationId="{F77323D2-2C5A-33D0-3E55-D403008208D2}"/>
          </ac:picMkLst>
        </pc:picChg>
      </pc:sldChg>
      <pc:sldChg chg="modSp">
        <pc:chgData name="Berg, Rens van den (224190)" userId="S::224190@buas.nl::815c52ad-eb0b-41c6-b47f-ea3095b4ebc2" providerId="AD" clId="Web-{66F58BA9-5011-D95B-8C98-7B3E59110FA1}" dt="2024-01-26T10:15:47.685" v="91" actId="20577"/>
        <pc:sldMkLst>
          <pc:docMk/>
          <pc:sldMk cId="3559351948" sldId="345"/>
        </pc:sldMkLst>
        <pc:spChg chg="mod">
          <ac:chgData name="Berg, Rens van den (224190)" userId="S::224190@buas.nl::815c52ad-eb0b-41c6-b47f-ea3095b4ebc2" providerId="AD" clId="Web-{66F58BA9-5011-D95B-8C98-7B3E59110FA1}" dt="2024-01-26T10:15:47.685" v="91" actId="20577"/>
          <ac:spMkLst>
            <pc:docMk/>
            <pc:sldMk cId="3559351948" sldId="345"/>
            <ac:spMk id="11" creationId="{1BC19591-FBB6-5F26-1C5A-A938327B2200}"/>
          </ac:spMkLst>
        </pc:spChg>
        <pc:picChg chg="mod">
          <ac:chgData name="Berg, Rens van den (224190)" userId="S::224190@buas.nl::815c52ad-eb0b-41c6-b47f-ea3095b4ebc2" providerId="AD" clId="Web-{66F58BA9-5011-D95B-8C98-7B3E59110FA1}" dt="2024-01-26T10:15:35.325" v="85" actId="1076"/>
          <ac:picMkLst>
            <pc:docMk/>
            <pc:sldMk cId="3559351948" sldId="345"/>
            <ac:picMk id="3" creationId="{A17C95B5-BD95-B639-C7B6-B1A8780B2812}"/>
          </ac:picMkLst>
        </pc:picChg>
      </pc:sldChg>
      <pc:sldChg chg="modSp">
        <pc:chgData name="Berg, Rens van den (224190)" userId="S::224190@buas.nl::815c52ad-eb0b-41c6-b47f-ea3095b4ebc2" providerId="AD" clId="Web-{66F58BA9-5011-D95B-8C98-7B3E59110FA1}" dt="2024-01-26T10:18:46.456" v="286" actId="20577"/>
        <pc:sldMkLst>
          <pc:docMk/>
          <pc:sldMk cId="3925386589" sldId="346"/>
        </pc:sldMkLst>
        <pc:spChg chg="mod">
          <ac:chgData name="Berg, Rens van den (224190)" userId="S::224190@buas.nl::815c52ad-eb0b-41c6-b47f-ea3095b4ebc2" providerId="AD" clId="Web-{66F58BA9-5011-D95B-8C98-7B3E59110FA1}" dt="2024-01-26T10:18:46.456" v="286" actId="20577"/>
          <ac:spMkLst>
            <pc:docMk/>
            <pc:sldMk cId="3925386589" sldId="346"/>
            <ac:spMk id="11" creationId="{AF5F4AFF-37C7-ADBB-CDD8-1482C5294AD2}"/>
          </ac:spMkLst>
        </pc:spChg>
        <pc:picChg chg="mod">
          <ac:chgData name="Berg, Rens van den (224190)" userId="S::224190@buas.nl::815c52ad-eb0b-41c6-b47f-ea3095b4ebc2" providerId="AD" clId="Web-{66F58BA9-5011-D95B-8C98-7B3E59110FA1}" dt="2024-01-26T10:18:30.815" v="273" actId="1076"/>
          <ac:picMkLst>
            <pc:docMk/>
            <pc:sldMk cId="3925386589" sldId="346"/>
            <ac:picMk id="2" creationId="{FE245BEB-0651-F6BD-B663-FBEA85E9D113}"/>
          </ac:picMkLst>
        </pc:picChg>
      </pc:sldChg>
      <pc:sldChg chg="modSp">
        <pc:chgData name="Berg, Rens van den (224190)" userId="S::224190@buas.nl::815c52ad-eb0b-41c6-b47f-ea3095b4ebc2" providerId="AD" clId="Web-{66F58BA9-5011-D95B-8C98-7B3E59110FA1}" dt="2024-01-26T10:16:01.232" v="98" actId="20577"/>
        <pc:sldMkLst>
          <pc:docMk/>
          <pc:sldMk cId="1178510881" sldId="348"/>
        </pc:sldMkLst>
        <pc:spChg chg="mod">
          <ac:chgData name="Berg, Rens van den (224190)" userId="S::224190@buas.nl::815c52ad-eb0b-41c6-b47f-ea3095b4ebc2" providerId="AD" clId="Web-{66F58BA9-5011-D95B-8C98-7B3E59110FA1}" dt="2024-01-26T10:16:01.232" v="98" actId="20577"/>
          <ac:spMkLst>
            <pc:docMk/>
            <pc:sldMk cId="1178510881" sldId="348"/>
            <ac:spMk id="11" creationId="{F54F79D3-15BD-B6D4-92F7-95DA981B80F3}"/>
          </ac:spMkLst>
        </pc:spChg>
        <pc:picChg chg="mod">
          <ac:chgData name="Berg, Rens van den (224190)" userId="S::224190@buas.nl::815c52ad-eb0b-41c6-b47f-ea3095b4ebc2" providerId="AD" clId="Web-{66F58BA9-5011-D95B-8C98-7B3E59110FA1}" dt="2024-01-26T10:15:51.654" v="92" actId="1076"/>
          <ac:picMkLst>
            <pc:docMk/>
            <pc:sldMk cId="1178510881" sldId="348"/>
            <ac:picMk id="2" creationId="{B442600C-6001-EBBC-725D-C25686D978DA}"/>
          </ac:picMkLst>
        </pc:picChg>
      </pc:sldChg>
      <pc:sldChg chg="modSp">
        <pc:chgData name="Berg, Rens van den (224190)" userId="S::224190@buas.nl::815c52ad-eb0b-41c6-b47f-ea3095b4ebc2" providerId="AD" clId="Web-{66F58BA9-5011-D95B-8C98-7B3E59110FA1}" dt="2024-01-26T10:18:27.956" v="271" actId="20577"/>
        <pc:sldMkLst>
          <pc:docMk/>
          <pc:sldMk cId="17326671" sldId="349"/>
        </pc:sldMkLst>
        <pc:spChg chg="mod">
          <ac:chgData name="Berg, Rens van den (224190)" userId="S::224190@buas.nl::815c52ad-eb0b-41c6-b47f-ea3095b4ebc2" providerId="AD" clId="Web-{66F58BA9-5011-D95B-8C98-7B3E59110FA1}" dt="2024-01-26T10:18:27.956" v="271" actId="20577"/>
          <ac:spMkLst>
            <pc:docMk/>
            <pc:sldMk cId="17326671" sldId="349"/>
            <ac:spMk id="11" creationId="{0BB30B79-27C7-216F-A818-730FD7F53C45}"/>
          </ac:spMkLst>
        </pc:spChg>
        <pc:picChg chg="mod">
          <ac:chgData name="Berg, Rens van den (224190)" userId="S::224190@buas.nl::815c52ad-eb0b-41c6-b47f-ea3095b4ebc2" providerId="AD" clId="Web-{66F58BA9-5011-D95B-8C98-7B3E59110FA1}" dt="2024-01-26T10:16:10.420" v="105" actId="1076"/>
          <ac:picMkLst>
            <pc:docMk/>
            <pc:sldMk cId="17326671" sldId="349"/>
            <ac:picMk id="2" creationId="{A6CA5CFF-0AE4-0746-14F5-0F5C70A90B19}"/>
          </ac:picMkLst>
        </pc:picChg>
        <pc:picChg chg="mod">
          <ac:chgData name="Berg, Rens van den (224190)" userId="S::224190@buas.nl::815c52ad-eb0b-41c6-b47f-ea3095b4ebc2" providerId="AD" clId="Web-{66F58BA9-5011-D95B-8C98-7B3E59110FA1}" dt="2024-01-26T10:16:05.920" v="100" actId="1076"/>
          <ac:picMkLst>
            <pc:docMk/>
            <pc:sldMk cId="17326671" sldId="349"/>
            <ac:picMk id="3" creationId="{6485236B-16A5-F7D5-34FC-9D2F86B07AB6}"/>
          </ac:picMkLst>
        </pc:picChg>
      </pc:sldChg>
      <pc:sldChg chg="modSp">
        <pc:chgData name="Berg, Rens van den (224190)" userId="S::224190@buas.nl::815c52ad-eb0b-41c6-b47f-ea3095b4ebc2" providerId="AD" clId="Web-{66F58BA9-5011-D95B-8C98-7B3E59110FA1}" dt="2024-01-26T10:16:41.780" v="132" actId="20577"/>
        <pc:sldMkLst>
          <pc:docMk/>
          <pc:sldMk cId="1015258682" sldId="350"/>
        </pc:sldMkLst>
        <pc:spChg chg="mod">
          <ac:chgData name="Berg, Rens van den (224190)" userId="S::224190@buas.nl::815c52ad-eb0b-41c6-b47f-ea3095b4ebc2" providerId="AD" clId="Web-{66F58BA9-5011-D95B-8C98-7B3E59110FA1}" dt="2024-01-26T10:16:41.780" v="132" actId="20577"/>
          <ac:spMkLst>
            <pc:docMk/>
            <pc:sldMk cId="1015258682" sldId="350"/>
            <ac:spMk id="11" creationId="{E74FC8DE-5C42-389A-7CBE-062B309EA459}"/>
          </ac:spMkLst>
        </pc:spChg>
        <pc:picChg chg="mod">
          <ac:chgData name="Berg, Rens van den (224190)" userId="S::224190@buas.nl::815c52ad-eb0b-41c6-b47f-ea3095b4ebc2" providerId="AD" clId="Web-{66F58BA9-5011-D95B-8C98-7B3E59110FA1}" dt="2024-01-26T10:16:33.889" v="127" actId="1076"/>
          <ac:picMkLst>
            <pc:docMk/>
            <pc:sldMk cId="1015258682" sldId="350"/>
            <ac:picMk id="2" creationId="{B971C657-BDC8-43C1-2320-E19928B9396F}"/>
          </ac:picMkLst>
        </pc:picChg>
      </pc:sldChg>
      <pc:sldChg chg="modSp">
        <pc:chgData name="Berg, Rens van den (224190)" userId="S::224190@buas.nl::815c52ad-eb0b-41c6-b47f-ea3095b4ebc2" providerId="AD" clId="Web-{66F58BA9-5011-D95B-8C98-7B3E59110FA1}" dt="2024-01-26T10:16:58.500" v="144" actId="20577"/>
        <pc:sldMkLst>
          <pc:docMk/>
          <pc:sldMk cId="3902743879" sldId="351"/>
        </pc:sldMkLst>
        <pc:spChg chg="mod">
          <ac:chgData name="Berg, Rens van den (224190)" userId="S::224190@buas.nl::815c52ad-eb0b-41c6-b47f-ea3095b4ebc2" providerId="AD" clId="Web-{66F58BA9-5011-D95B-8C98-7B3E59110FA1}" dt="2024-01-26T10:16:58.500" v="144" actId="20577"/>
          <ac:spMkLst>
            <pc:docMk/>
            <pc:sldMk cId="3902743879" sldId="351"/>
            <ac:spMk id="11" creationId="{7B4EE141-2D24-8803-3825-A18E9E4A8C10}"/>
          </ac:spMkLst>
        </pc:spChg>
        <pc:picChg chg="mod">
          <ac:chgData name="Berg, Rens van den (224190)" userId="S::224190@buas.nl::815c52ad-eb0b-41c6-b47f-ea3095b4ebc2" providerId="AD" clId="Web-{66F58BA9-5011-D95B-8C98-7B3E59110FA1}" dt="2024-01-26T10:16:43.624" v="133" actId="1076"/>
          <ac:picMkLst>
            <pc:docMk/>
            <pc:sldMk cId="3902743879" sldId="351"/>
            <ac:picMk id="2" creationId="{B721AC69-F16F-1262-4979-5545D93774DE}"/>
          </ac:picMkLst>
        </pc:picChg>
        <pc:picChg chg="mod">
          <ac:chgData name="Berg, Rens van den (224190)" userId="S::224190@buas.nl::815c52ad-eb0b-41c6-b47f-ea3095b4ebc2" providerId="AD" clId="Web-{66F58BA9-5011-D95B-8C98-7B3E59110FA1}" dt="2024-01-26T10:16:46.280" v="134" actId="1076"/>
          <ac:picMkLst>
            <pc:docMk/>
            <pc:sldMk cId="3902743879" sldId="351"/>
            <ac:picMk id="3" creationId="{CA87F128-2740-DFD6-2A2F-DA863A91B042}"/>
          </ac:picMkLst>
        </pc:picChg>
      </pc:sldChg>
    </pc:docChg>
  </pc:docChgLst>
  <pc:docChgLst>
    <pc:chgData name="Berg, Rens van den (224190)" userId="S::224190@buas.nl::815c52ad-eb0b-41c6-b47f-ea3095b4ebc2" providerId="AD" clId="Web-{C9FDFC6C-5E14-F98D-051E-2BA98BFF2473}"/>
    <pc:docChg chg="modSld">
      <pc:chgData name="Berg, Rens van den (224190)" userId="S::224190@buas.nl::815c52ad-eb0b-41c6-b47f-ea3095b4ebc2" providerId="AD" clId="Web-{C9FDFC6C-5E14-F98D-051E-2BA98BFF2473}" dt="2024-01-17T14:16:43.533" v="239"/>
      <pc:docMkLst>
        <pc:docMk/>
      </pc:docMkLst>
      <pc:sldChg chg="addSp delSp modSp">
        <pc:chgData name="Berg, Rens van den (224190)" userId="S::224190@buas.nl::815c52ad-eb0b-41c6-b47f-ea3095b4ebc2" providerId="AD" clId="Web-{C9FDFC6C-5E14-F98D-051E-2BA98BFF2473}" dt="2024-01-17T14:08:59.268" v="88"/>
        <pc:sldMkLst>
          <pc:docMk/>
          <pc:sldMk cId="0" sldId="286"/>
        </pc:sldMkLst>
        <pc:spChg chg="add del mod">
          <ac:chgData name="Berg, Rens van den (224190)" userId="S::224190@buas.nl::815c52ad-eb0b-41c6-b47f-ea3095b4ebc2" providerId="AD" clId="Web-{C9FDFC6C-5E14-F98D-051E-2BA98BFF2473}" dt="2024-01-17T14:03:02.131" v="2"/>
          <ac:spMkLst>
            <pc:docMk/>
            <pc:sldMk cId="0" sldId="286"/>
            <ac:spMk id="2" creationId="{6FD11A98-84E7-8891-F5F2-E2FAC033DC03}"/>
          </ac:spMkLst>
        </pc:spChg>
        <pc:graphicFrameChg chg="add del mod modGraphic">
          <ac:chgData name="Berg, Rens van den (224190)" userId="S::224190@buas.nl::815c52ad-eb0b-41c6-b47f-ea3095b4ebc2" providerId="AD" clId="Web-{C9FDFC6C-5E14-F98D-051E-2BA98BFF2473}" dt="2024-01-17T14:03:57.414" v="30"/>
          <ac:graphicFrameMkLst>
            <pc:docMk/>
            <pc:sldMk cId="0" sldId="286"/>
            <ac:graphicFrameMk id="3" creationId="{ACDE3369-A480-D89F-3C80-E6CC1EAA31AF}"/>
          </ac:graphicFrameMkLst>
        </pc:graphicFrameChg>
        <pc:graphicFrameChg chg="add mod modGraphic">
          <ac:chgData name="Berg, Rens van den (224190)" userId="S::224190@buas.nl::815c52ad-eb0b-41c6-b47f-ea3095b4ebc2" providerId="AD" clId="Web-{C9FDFC6C-5E14-F98D-051E-2BA98BFF2473}" dt="2024-01-17T14:04:20.696" v="36" actId="1076"/>
          <ac:graphicFrameMkLst>
            <pc:docMk/>
            <pc:sldMk cId="0" sldId="286"/>
            <ac:graphicFrameMk id="5" creationId="{B8BBB16A-EBEC-B285-7F38-23FBD996522E}"/>
          </ac:graphicFrameMkLst>
        </pc:graphicFrameChg>
        <pc:graphicFrameChg chg="add mod modGraphic">
          <ac:chgData name="Berg, Rens van den (224190)" userId="S::224190@buas.nl::815c52ad-eb0b-41c6-b47f-ea3095b4ebc2" providerId="AD" clId="Web-{C9FDFC6C-5E14-F98D-051E-2BA98BFF2473}" dt="2024-01-17T14:08:56.581" v="87"/>
          <ac:graphicFrameMkLst>
            <pc:docMk/>
            <pc:sldMk cId="0" sldId="286"/>
            <ac:graphicFrameMk id="7" creationId="{CA0CC828-2387-A018-A8B2-039B8D985E48}"/>
          </ac:graphicFrameMkLst>
        </pc:graphicFrameChg>
        <pc:graphicFrameChg chg="add mod modGraphic">
          <ac:chgData name="Berg, Rens van den (224190)" userId="S::224190@buas.nl::815c52ad-eb0b-41c6-b47f-ea3095b4ebc2" providerId="AD" clId="Web-{C9FDFC6C-5E14-F98D-051E-2BA98BFF2473}" dt="2024-01-17T14:08:59.268" v="88"/>
          <ac:graphicFrameMkLst>
            <pc:docMk/>
            <pc:sldMk cId="0" sldId="286"/>
            <ac:graphicFrameMk id="8" creationId="{500BB2B8-6909-B661-7291-BF2464B0FA16}"/>
          </ac:graphicFrameMkLst>
        </pc:graphicFrameChg>
      </pc:sldChg>
      <pc:sldChg chg="addSp modSp">
        <pc:chgData name="Berg, Rens van den (224190)" userId="S::224190@buas.nl::815c52ad-eb0b-41c6-b47f-ea3095b4ebc2" providerId="AD" clId="Web-{C9FDFC6C-5E14-F98D-051E-2BA98BFF2473}" dt="2024-01-17T14:10:32.943" v="103"/>
        <pc:sldMkLst>
          <pc:docMk/>
          <pc:sldMk cId="0" sldId="292"/>
        </pc:sldMkLst>
        <pc:graphicFrameChg chg="add">
          <ac:chgData name="Berg, Rens van den (224190)" userId="S::224190@buas.nl::815c52ad-eb0b-41c6-b47f-ea3095b4ebc2" providerId="AD" clId="Web-{C9FDFC6C-5E14-F98D-051E-2BA98BFF2473}" dt="2024-01-17T14:09:10.143" v="89"/>
          <ac:graphicFrameMkLst>
            <pc:docMk/>
            <pc:sldMk cId="0" sldId="292"/>
            <ac:graphicFrameMk id="3" creationId="{369E6364-FDA3-A547-B4C4-074421474DD4}"/>
          </ac:graphicFrameMkLst>
        </pc:graphicFrameChg>
        <pc:graphicFrameChg chg="add mod modGraphic">
          <ac:chgData name="Berg, Rens van den (224190)" userId="S::224190@buas.nl::815c52ad-eb0b-41c6-b47f-ea3095b4ebc2" providerId="AD" clId="Web-{C9FDFC6C-5E14-F98D-051E-2BA98BFF2473}" dt="2024-01-17T14:10:32.943" v="103"/>
          <ac:graphicFrameMkLst>
            <pc:docMk/>
            <pc:sldMk cId="0" sldId="292"/>
            <ac:graphicFrameMk id="5" creationId="{4BB91EDF-C9CE-B9B5-0EAA-49408301822D}"/>
          </ac:graphicFrameMkLst>
        </pc:graphicFrameChg>
        <pc:graphicFrameChg chg="add modGraphic">
          <ac:chgData name="Berg, Rens van den (224190)" userId="S::224190@buas.nl::815c52ad-eb0b-41c6-b47f-ea3095b4ebc2" providerId="AD" clId="Web-{C9FDFC6C-5E14-F98D-051E-2BA98BFF2473}" dt="2024-01-17T14:09:37.051" v="93"/>
          <ac:graphicFrameMkLst>
            <pc:docMk/>
            <pc:sldMk cId="0" sldId="292"/>
            <ac:graphicFrameMk id="7" creationId="{3768C9C5-4EB3-0ACF-F01B-6545DF791A96}"/>
          </ac:graphicFrameMkLst>
        </pc:graphicFrameChg>
      </pc:sldChg>
      <pc:sldChg chg="addSp modSp">
        <pc:chgData name="Berg, Rens van den (224190)" userId="S::224190@buas.nl::815c52ad-eb0b-41c6-b47f-ea3095b4ebc2" providerId="AD" clId="Web-{C9FDFC6C-5E14-F98D-051E-2BA98BFF2473}" dt="2024-01-17T14:11:58.368" v="131"/>
        <pc:sldMkLst>
          <pc:docMk/>
          <pc:sldMk cId="0" sldId="294"/>
        </pc:sldMkLst>
        <pc:graphicFrameChg chg="add">
          <ac:chgData name="Berg, Rens van den (224190)" userId="S::224190@buas.nl::815c52ad-eb0b-41c6-b47f-ea3095b4ebc2" providerId="AD" clId="Web-{C9FDFC6C-5E14-F98D-051E-2BA98BFF2473}" dt="2024-01-17T14:10:45.069" v="104"/>
          <ac:graphicFrameMkLst>
            <pc:docMk/>
            <pc:sldMk cId="0" sldId="294"/>
            <ac:graphicFrameMk id="3" creationId="{4DA493C4-D277-8767-AEF2-774066A71A04}"/>
          </ac:graphicFrameMkLst>
        </pc:graphicFrameChg>
        <pc:graphicFrameChg chg="add mod modGraphic">
          <ac:chgData name="Berg, Rens van den (224190)" userId="S::224190@buas.nl::815c52ad-eb0b-41c6-b47f-ea3095b4ebc2" providerId="AD" clId="Web-{C9FDFC6C-5E14-F98D-051E-2BA98BFF2473}" dt="2024-01-17T14:11:58.368" v="131"/>
          <ac:graphicFrameMkLst>
            <pc:docMk/>
            <pc:sldMk cId="0" sldId="294"/>
            <ac:graphicFrameMk id="6" creationId="{B011121A-A25D-2A1B-3792-1B360D5A2241}"/>
          </ac:graphicFrameMkLst>
        </pc:graphicFrameChg>
        <pc:graphicFrameChg chg="add">
          <ac:chgData name="Berg, Rens van den (224190)" userId="S::224190@buas.nl::815c52ad-eb0b-41c6-b47f-ea3095b4ebc2" providerId="AD" clId="Web-{C9FDFC6C-5E14-F98D-051E-2BA98BFF2473}" dt="2024-01-17T14:10:45.615" v="106"/>
          <ac:graphicFrameMkLst>
            <pc:docMk/>
            <pc:sldMk cId="0" sldId="294"/>
            <ac:graphicFrameMk id="9" creationId="{2AA4E998-5400-02E0-27CC-03A35D16625A}"/>
          </ac:graphicFrameMkLst>
        </pc:graphicFrameChg>
      </pc:sldChg>
      <pc:sldChg chg="addSp modSp">
        <pc:chgData name="Berg, Rens van den (224190)" userId="S::224190@buas.nl::815c52ad-eb0b-41c6-b47f-ea3095b4ebc2" providerId="AD" clId="Web-{C9FDFC6C-5E14-F98D-051E-2BA98BFF2473}" dt="2024-01-17T14:14:27.060" v="183"/>
        <pc:sldMkLst>
          <pc:docMk/>
          <pc:sldMk cId="3889067802" sldId="300"/>
        </pc:sldMkLst>
        <pc:graphicFrameChg chg="add">
          <ac:chgData name="Berg, Rens van den (224190)" userId="S::224190@buas.nl::815c52ad-eb0b-41c6-b47f-ea3095b4ebc2" providerId="AD" clId="Web-{C9FDFC6C-5E14-F98D-051E-2BA98BFF2473}" dt="2024-01-17T14:13:18.761" v="151"/>
          <ac:graphicFrameMkLst>
            <pc:docMk/>
            <pc:sldMk cId="3889067802" sldId="300"/>
            <ac:graphicFrameMk id="4" creationId="{053B022F-956F-D4DB-0507-4114C26E5C14}"/>
          </ac:graphicFrameMkLst>
        </pc:graphicFrameChg>
        <pc:graphicFrameChg chg="add mod modGraphic">
          <ac:chgData name="Berg, Rens van den (224190)" userId="S::224190@buas.nl::815c52ad-eb0b-41c6-b47f-ea3095b4ebc2" providerId="AD" clId="Web-{C9FDFC6C-5E14-F98D-051E-2BA98BFF2473}" dt="2024-01-17T14:14:27.060" v="183"/>
          <ac:graphicFrameMkLst>
            <pc:docMk/>
            <pc:sldMk cId="3889067802" sldId="300"/>
            <ac:graphicFrameMk id="6" creationId="{C69DAE6C-B567-1B9D-BB30-0E1CF9AEFF1B}"/>
          </ac:graphicFrameMkLst>
        </pc:graphicFrameChg>
        <pc:graphicFrameChg chg="add">
          <ac:chgData name="Berg, Rens van den (224190)" userId="S::224190@buas.nl::815c52ad-eb0b-41c6-b47f-ea3095b4ebc2" providerId="AD" clId="Web-{C9FDFC6C-5E14-F98D-051E-2BA98BFF2473}" dt="2024-01-17T14:13:19.292" v="153"/>
          <ac:graphicFrameMkLst>
            <pc:docMk/>
            <pc:sldMk cId="3889067802" sldId="300"/>
            <ac:graphicFrameMk id="9" creationId="{10250161-A1E4-F355-66FF-C105F3AD31E9}"/>
          </ac:graphicFrameMkLst>
        </pc:graphicFrameChg>
      </pc:sldChg>
      <pc:sldChg chg="addSp delSp modSp">
        <pc:chgData name="Berg, Rens van den (224190)" userId="S::224190@buas.nl::815c52ad-eb0b-41c6-b47f-ea3095b4ebc2" providerId="AD" clId="Web-{C9FDFC6C-5E14-F98D-051E-2BA98BFF2473}" dt="2024-01-17T14:16:43.533" v="239"/>
        <pc:sldMkLst>
          <pc:docMk/>
          <pc:sldMk cId="2690218867" sldId="336"/>
        </pc:sldMkLst>
        <pc:graphicFrameChg chg="add">
          <ac:chgData name="Berg, Rens van den (224190)" userId="S::224190@buas.nl::815c52ad-eb0b-41c6-b47f-ea3095b4ebc2" providerId="AD" clId="Web-{C9FDFC6C-5E14-F98D-051E-2BA98BFF2473}" dt="2024-01-17T14:15:54.673" v="213"/>
          <ac:graphicFrameMkLst>
            <pc:docMk/>
            <pc:sldMk cId="2690218867" sldId="336"/>
            <ac:graphicFrameMk id="5" creationId="{16A7962D-4F1C-4374-51D5-28465E0D4673}"/>
          </ac:graphicFrameMkLst>
        </pc:graphicFrameChg>
        <pc:graphicFrameChg chg="add del">
          <ac:chgData name="Berg, Rens van den (224190)" userId="S::224190@buas.nl::815c52ad-eb0b-41c6-b47f-ea3095b4ebc2" providerId="AD" clId="Web-{C9FDFC6C-5E14-F98D-051E-2BA98BFF2473}" dt="2024-01-17T14:15:57.673" v="216"/>
          <ac:graphicFrameMkLst>
            <pc:docMk/>
            <pc:sldMk cId="2690218867" sldId="336"/>
            <ac:graphicFrameMk id="7" creationId="{47140ED6-F7CD-8B01-D261-FCC817528379}"/>
          </ac:graphicFrameMkLst>
        </pc:graphicFrameChg>
        <pc:graphicFrameChg chg="add">
          <ac:chgData name="Berg, Rens van den (224190)" userId="S::224190@buas.nl::815c52ad-eb0b-41c6-b47f-ea3095b4ebc2" providerId="AD" clId="Web-{C9FDFC6C-5E14-F98D-051E-2BA98BFF2473}" dt="2024-01-17T14:15:55.235" v="215"/>
          <ac:graphicFrameMkLst>
            <pc:docMk/>
            <pc:sldMk cId="2690218867" sldId="336"/>
            <ac:graphicFrameMk id="9" creationId="{BD5197AC-D9E5-2DE9-B90A-AA9297AA3938}"/>
          </ac:graphicFrameMkLst>
        </pc:graphicFrameChg>
        <pc:graphicFrameChg chg="add mod modGraphic">
          <ac:chgData name="Berg, Rens van den (224190)" userId="S::224190@buas.nl::815c52ad-eb0b-41c6-b47f-ea3095b4ebc2" providerId="AD" clId="Web-{C9FDFC6C-5E14-F98D-051E-2BA98BFF2473}" dt="2024-01-17T14:16:43.533" v="239"/>
          <ac:graphicFrameMkLst>
            <pc:docMk/>
            <pc:sldMk cId="2690218867" sldId="336"/>
            <ac:graphicFrameMk id="11" creationId="{00296112-186A-226C-8D4F-46272BB9BC28}"/>
          </ac:graphicFrameMkLst>
        </pc:graphicFrameChg>
      </pc:sldChg>
      <pc:sldChg chg="addSp modSp">
        <pc:chgData name="Berg, Rens van den (224190)" userId="S::224190@buas.nl::815c52ad-eb0b-41c6-b47f-ea3095b4ebc2" providerId="AD" clId="Web-{C9FDFC6C-5E14-F98D-051E-2BA98BFF2473}" dt="2024-01-17T14:13:03.198" v="150"/>
        <pc:sldMkLst>
          <pc:docMk/>
          <pc:sldMk cId="3556951506" sldId="340"/>
        </pc:sldMkLst>
        <pc:graphicFrameChg chg="add">
          <ac:chgData name="Berg, Rens van den (224190)" userId="S::224190@buas.nl::815c52ad-eb0b-41c6-b47f-ea3095b4ebc2" providerId="AD" clId="Web-{C9FDFC6C-5E14-F98D-051E-2BA98BFF2473}" dt="2024-01-17T14:12:19.400" v="132"/>
          <ac:graphicFrameMkLst>
            <pc:docMk/>
            <pc:sldMk cId="3556951506" sldId="340"/>
            <ac:graphicFrameMk id="3" creationId="{D351578D-66BE-F339-3301-D5FB2217D8F6}"/>
          </ac:graphicFrameMkLst>
        </pc:graphicFrameChg>
        <pc:graphicFrameChg chg="add mod modGraphic">
          <ac:chgData name="Berg, Rens van den (224190)" userId="S::224190@buas.nl::815c52ad-eb0b-41c6-b47f-ea3095b4ebc2" providerId="AD" clId="Web-{C9FDFC6C-5E14-F98D-051E-2BA98BFF2473}" dt="2024-01-17T14:13:03.198" v="150"/>
          <ac:graphicFrameMkLst>
            <pc:docMk/>
            <pc:sldMk cId="3556951506" sldId="340"/>
            <ac:graphicFrameMk id="6" creationId="{702964E5-2BF8-982B-AFDD-9FBD2DD750F4}"/>
          </ac:graphicFrameMkLst>
        </pc:graphicFrameChg>
        <pc:graphicFrameChg chg="add">
          <ac:chgData name="Berg, Rens van den (224190)" userId="S::224190@buas.nl::815c52ad-eb0b-41c6-b47f-ea3095b4ebc2" providerId="AD" clId="Web-{C9FDFC6C-5E14-F98D-051E-2BA98BFF2473}" dt="2024-01-17T14:12:20.040" v="134"/>
          <ac:graphicFrameMkLst>
            <pc:docMk/>
            <pc:sldMk cId="3556951506" sldId="340"/>
            <ac:graphicFrameMk id="9" creationId="{0CCC0F3A-E75C-9DFD-E6FC-00DBC6F6397F}"/>
          </ac:graphicFrameMkLst>
        </pc:graphicFrameChg>
      </pc:sldChg>
      <pc:sldChg chg="addSp modSp">
        <pc:chgData name="Berg, Rens van den (224190)" userId="S::224190@buas.nl::815c52ad-eb0b-41c6-b47f-ea3095b4ebc2" providerId="AD" clId="Web-{C9FDFC6C-5E14-F98D-051E-2BA98BFF2473}" dt="2024-01-17T14:15:42.516" v="212"/>
        <pc:sldMkLst>
          <pc:docMk/>
          <pc:sldMk cId="700489005" sldId="341"/>
        </pc:sldMkLst>
        <pc:graphicFrameChg chg="add">
          <ac:chgData name="Berg, Rens van den (224190)" userId="S::224190@buas.nl::815c52ad-eb0b-41c6-b47f-ea3095b4ebc2" providerId="AD" clId="Web-{C9FDFC6C-5E14-F98D-051E-2BA98BFF2473}" dt="2024-01-17T14:14:50.983" v="184"/>
          <ac:graphicFrameMkLst>
            <pc:docMk/>
            <pc:sldMk cId="700489005" sldId="341"/>
            <ac:graphicFrameMk id="5" creationId="{56A6A084-1A8E-F218-F960-F67AFDC6653B}"/>
          </ac:graphicFrameMkLst>
        </pc:graphicFrameChg>
        <pc:graphicFrameChg chg="add mod modGraphic">
          <ac:chgData name="Berg, Rens van den (224190)" userId="S::224190@buas.nl::815c52ad-eb0b-41c6-b47f-ea3095b4ebc2" providerId="AD" clId="Web-{C9FDFC6C-5E14-F98D-051E-2BA98BFF2473}" dt="2024-01-17T14:15:42.516" v="212"/>
          <ac:graphicFrameMkLst>
            <pc:docMk/>
            <pc:sldMk cId="700489005" sldId="341"/>
            <ac:graphicFrameMk id="7" creationId="{45801BB1-9A9C-7A69-4889-4410924DBCE0}"/>
          </ac:graphicFrameMkLst>
        </pc:graphicFrameChg>
        <pc:graphicFrameChg chg="add">
          <ac:chgData name="Berg, Rens van den (224190)" userId="S::224190@buas.nl::815c52ad-eb0b-41c6-b47f-ea3095b4ebc2" providerId="AD" clId="Web-{C9FDFC6C-5E14-F98D-051E-2BA98BFF2473}" dt="2024-01-17T14:14:51.702" v="186"/>
          <ac:graphicFrameMkLst>
            <pc:docMk/>
            <pc:sldMk cId="700489005" sldId="341"/>
            <ac:graphicFrameMk id="9" creationId="{F8C3270F-0D6D-7ACB-9777-4177C73B9F31}"/>
          </ac:graphicFrameMkLst>
        </pc:graphicFrameChg>
      </pc:sldChg>
    </pc:docChg>
  </pc:docChgLst>
  <pc:docChgLst>
    <pc:chgData name="Bhushan, Nitin" userId="S::bhushan.n@buas.nl::b70ad1ac-80f8-452d-97e3-49086ae68978" providerId="AD" clId="Web-{2C351369-646F-4408-9DA0-A3C9314D39E3}"/>
    <pc:docChg chg="modSld">
      <pc:chgData name="Bhushan, Nitin" userId="S::bhushan.n@buas.nl::b70ad1ac-80f8-452d-97e3-49086ae68978" providerId="AD" clId="Web-{2C351369-646F-4408-9DA0-A3C9314D39E3}" dt="2021-11-04T15:12:24.104" v="34" actId="20577"/>
      <pc:docMkLst>
        <pc:docMk/>
      </pc:docMkLst>
      <pc:sldChg chg="modSp">
        <pc:chgData name="Bhushan, Nitin" userId="S::bhushan.n@buas.nl::b70ad1ac-80f8-452d-97e3-49086ae68978" providerId="AD" clId="Web-{2C351369-646F-4408-9DA0-A3C9314D39E3}" dt="2021-11-04T15:12:24.104" v="34" actId="20577"/>
        <pc:sldMkLst>
          <pc:docMk/>
          <pc:sldMk cId="0" sldId="271"/>
        </pc:sldMkLst>
        <pc:spChg chg="mod">
          <ac:chgData name="Bhushan, Nitin" userId="S::bhushan.n@buas.nl::b70ad1ac-80f8-452d-97e3-49086ae68978" providerId="AD" clId="Web-{2C351369-646F-4408-9DA0-A3C9314D39E3}" dt="2021-11-04T15:12:24.104" v="34" actId="20577"/>
          <ac:spMkLst>
            <pc:docMk/>
            <pc:sldMk cId="0" sldId="271"/>
            <ac:spMk id="239" creationId="{00000000-0000-0000-0000-000000000000}"/>
          </ac:spMkLst>
        </pc:spChg>
      </pc:sldChg>
    </pc:docChg>
  </pc:docChgLst>
  <pc:docChgLst>
    <pc:chgData name="Noyan, Alican" userId="S::noyan.a@buas.nl::f2106684-872a-4b1d-b983-18c991c41330" providerId="AD" clId="Web-{98A4B3BC-2F90-40D4-EED2-17C12FCD2872}"/>
    <pc:docChg chg="addSld delSld modSld">
      <pc:chgData name="Noyan, Alican" userId="S::noyan.a@buas.nl::f2106684-872a-4b1d-b983-18c991c41330" providerId="AD" clId="Web-{98A4B3BC-2F90-40D4-EED2-17C12FCD2872}" dt="2023-11-10T17:20:14.542" v="239" actId="20577"/>
      <pc:docMkLst>
        <pc:docMk/>
      </pc:docMkLst>
      <pc:sldChg chg="modSp">
        <pc:chgData name="Noyan, Alican" userId="S::noyan.a@buas.nl::f2106684-872a-4b1d-b983-18c991c41330" providerId="AD" clId="Web-{98A4B3BC-2F90-40D4-EED2-17C12FCD2872}" dt="2023-11-10T17:18:37.523" v="222" actId="20577"/>
        <pc:sldMkLst>
          <pc:docMk/>
          <pc:sldMk cId="0" sldId="258"/>
        </pc:sldMkLst>
        <pc:spChg chg="mod">
          <ac:chgData name="Noyan, Alican" userId="S::noyan.a@buas.nl::f2106684-872a-4b1d-b983-18c991c41330" providerId="AD" clId="Web-{98A4B3BC-2F90-40D4-EED2-17C12FCD2872}" dt="2023-11-10T17:18:37.523" v="222" actId="20577"/>
          <ac:spMkLst>
            <pc:docMk/>
            <pc:sldMk cId="0" sldId="258"/>
            <ac:spMk id="110" creationId="{00000000-0000-0000-0000-000000000000}"/>
          </ac:spMkLst>
        </pc:spChg>
      </pc:sldChg>
      <pc:sldChg chg="modSp">
        <pc:chgData name="Noyan, Alican" userId="S::noyan.a@buas.nl::f2106684-872a-4b1d-b983-18c991c41330" providerId="AD" clId="Web-{98A4B3BC-2F90-40D4-EED2-17C12FCD2872}" dt="2023-11-10T17:01:18.994" v="1" actId="20577"/>
        <pc:sldMkLst>
          <pc:docMk/>
          <pc:sldMk cId="0" sldId="283"/>
        </pc:sldMkLst>
        <pc:spChg chg="mod">
          <ac:chgData name="Noyan, Alican" userId="S::noyan.a@buas.nl::f2106684-872a-4b1d-b983-18c991c41330" providerId="AD" clId="Web-{98A4B3BC-2F90-40D4-EED2-17C12FCD2872}" dt="2023-11-10T17:01:18.994" v="1" actId="20577"/>
          <ac:spMkLst>
            <pc:docMk/>
            <pc:sldMk cId="0" sldId="283"/>
            <ac:spMk id="365" creationId="{00000000-0000-0000-0000-000000000000}"/>
          </ac:spMkLst>
        </pc:spChg>
      </pc:sldChg>
      <pc:sldChg chg="addSp delSp modSp">
        <pc:chgData name="Noyan, Alican" userId="S::noyan.a@buas.nl::f2106684-872a-4b1d-b983-18c991c41330" providerId="AD" clId="Web-{98A4B3BC-2F90-40D4-EED2-17C12FCD2872}" dt="2023-11-10T17:19:31.415" v="225" actId="20577"/>
        <pc:sldMkLst>
          <pc:docMk/>
          <pc:sldMk cId="0" sldId="286"/>
        </pc:sldMkLst>
        <pc:spChg chg="add del mod">
          <ac:chgData name="Noyan, Alican" userId="S::noyan.a@buas.nl::f2106684-872a-4b1d-b983-18c991c41330" providerId="AD" clId="Web-{98A4B3BC-2F90-40D4-EED2-17C12FCD2872}" dt="2023-11-10T17:19:26.290" v="224"/>
          <ac:spMkLst>
            <pc:docMk/>
            <pc:sldMk cId="0" sldId="286"/>
            <ac:spMk id="3" creationId="{087B2FDF-35F7-1EF6-C47C-F598E2A06476}"/>
          </ac:spMkLst>
        </pc:spChg>
        <pc:spChg chg="add del mod">
          <ac:chgData name="Noyan, Alican" userId="S::noyan.a@buas.nl::f2106684-872a-4b1d-b983-18c991c41330" providerId="AD" clId="Web-{98A4B3BC-2F90-40D4-EED2-17C12FCD2872}" dt="2023-11-10T17:19:31.415" v="225" actId="20577"/>
          <ac:spMkLst>
            <pc:docMk/>
            <pc:sldMk cId="0" sldId="286"/>
            <ac:spMk id="394" creationId="{00000000-0000-0000-0000-000000000000}"/>
          </ac:spMkLst>
        </pc:spChg>
        <pc:spChg chg="mod">
          <ac:chgData name="Noyan, Alican" userId="S::noyan.a@buas.nl::f2106684-872a-4b1d-b983-18c991c41330" providerId="AD" clId="Web-{98A4B3BC-2F90-40D4-EED2-17C12FCD2872}" dt="2023-11-10T17:02:07.184" v="5" actId="20577"/>
          <ac:spMkLst>
            <pc:docMk/>
            <pc:sldMk cId="0" sldId="286"/>
            <ac:spMk id="396" creationId="{00000000-0000-0000-0000-000000000000}"/>
          </ac:spMkLst>
        </pc:spChg>
        <pc:spChg chg="mod">
          <ac:chgData name="Noyan, Alican" userId="S::noyan.a@buas.nl::f2106684-872a-4b1d-b983-18c991c41330" providerId="AD" clId="Web-{98A4B3BC-2F90-40D4-EED2-17C12FCD2872}" dt="2023-11-10T17:02:46.170" v="7" actId="20577"/>
          <ac:spMkLst>
            <pc:docMk/>
            <pc:sldMk cId="0" sldId="286"/>
            <ac:spMk id="397" creationId="{00000000-0000-0000-0000-000000000000}"/>
          </ac:spMkLst>
        </pc:spChg>
        <pc:spChg chg="mod">
          <ac:chgData name="Noyan, Alican" userId="S::noyan.a@buas.nl::f2106684-872a-4b1d-b983-18c991c41330" providerId="AD" clId="Web-{98A4B3BC-2F90-40D4-EED2-17C12FCD2872}" dt="2023-11-10T17:02:37.607" v="6" actId="20577"/>
          <ac:spMkLst>
            <pc:docMk/>
            <pc:sldMk cId="0" sldId="286"/>
            <ac:spMk id="398" creationId="{00000000-0000-0000-0000-000000000000}"/>
          </ac:spMkLst>
        </pc:spChg>
      </pc:sldChg>
      <pc:sldChg chg="modSp">
        <pc:chgData name="Noyan, Alican" userId="S::noyan.a@buas.nl::f2106684-872a-4b1d-b983-18c991c41330" providerId="AD" clId="Web-{98A4B3BC-2F90-40D4-EED2-17C12FCD2872}" dt="2023-11-10T17:19:36.494" v="226" actId="20577"/>
        <pc:sldMkLst>
          <pc:docMk/>
          <pc:sldMk cId="0" sldId="292"/>
        </pc:sldMkLst>
        <pc:spChg chg="mod">
          <ac:chgData name="Noyan, Alican" userId="S::noyan.a@buas.nl::f2106684-872a-4b1d-b983-18c991c41330" providerId="AD" clId="Web-{98A4B3BC-2F90-40D4-EED2-17C12FCD2872}" dt="2023-11-10T17:19:36.494" v="226" actId="20577"/>
          <ac:spMkLst>
            <pc:docMk/>
            <pc:sldMk cId="0" sldId="292"/>
            <ac:spMk id="457" creationId="{00000000-0000-0000-0000-000000000000}"/>
          </ac:spMkLst>
        </pc:spChg>
      </pc:sldChg>
      <pc:sldChg chg="modSp">
        <pc:chgData name="Noyan, Alican" userId="S::noyan.a@buas.nl::f2106684-872a-4b1d-b983-18c991c41330" providerId="AD" clId="Web-{98A4B3BC-2F90-40D4-EED2-17C12FCD2872}" dt="2023-11-10T17:04:12.986" v="20" actId="14100"/>
        <pc:sldMkLst>
          <pc:docMk/>
          <pc:sldMk cId="0" sldId="293"/>
        </pc:sldMkLst>
        <pc:spChg chg="mod">
          <ac:chgData name="Noyan, Alican" userId="S::noyan.a@buas.nl::f2106684-872a-4b1d-b983-18c991c41330" providerId="AD" clId="Web-{98A4B3BC-2F90-40D4-EED2-17C12FCD2872}" dt="2023-11-10T17:03:57.298" v="17" actId="20577"/>
          <ac:spMkLst>
            <pc:docMk/>
            <pc:sldMk cId="0" sldId="293"/>
            <ac:spMk id="468" creationId="{00000000-0000-0000-0000-000000000000}"/>
          </ac:spMkLst>
        </pc:spChg>
        <pc:spChg chg="mod">
          <ac:chgData name="Noyan, Alican" userId="S::noyan.a@buas.nl::f2106684-872a-4b1d-b983-18c991c41330" providerId="AD" clId="Web-{98A4B3BC-2F90-40D4-EED2-17C12FCD2872}" dt="2023-11-10T17:04:12.986" v="20" actId="14100"/>
          <ac:spMkLst>
            <pc:docMk/>
            <pc:sldMk cId="0" sldId="293"/>
            <ac:spMk id="469" creationId="{00000000-0000-0000-0000-000000000000}"/>
          </ac:spMkLst>
        </pc:spChg>
      </pc:sldChg>
      <pc:sldChg chg="modSp">
        <pc:chgData name="Noyan, Alican" userId="S::noyan.a@buas.nl::f2106684-872a-4b1d-b983-18c991c41330" providerId="AD" clId="Web-{98A4B3BC-2F90-40D4-EED2-17C12FCD2872}" dt="2023-11-10T17:19:43.791" v="227" actId="20577"/>
        <pc:sldMkLst>
          <pc:docMk/>
          <pc:sldMk cId="0" sldId="294"/>
        </pc:sldMkLst>
        <pc:spChg chg="mod">
          <ac:chgData name="Noyan, Alican" userId="S::noyan.a@buas.nl::f2106684-872a-4b1d-b983-18c991c41330" providerId="AD" clId="Web-{98A4B3BC-2F90-40D4-EED2-17C12FCD2872}" dt="2023-11-10T17:04:37.424" v="31" actId="20577"/>
          <ac:spMkLst>
            <pc:docMk/>
            <pc:sldMk cId="0" sldId="294"/>
            <ac:spMk id="4" creationId="{4B1AFA75-0BFC-2AF2-8AED-33D45D7F8644}"/>
          </ac:spMkLst>
        </pc:spChg>
        <pc:spChg chg="mod">
          <ac:chgData name="Noyan, Alican" userId="S::noyan.a@buas.nl::f2106684-872a-4b1d-b983-18c991c41330" providerId="AD" clId="Web-{98A4B3BC-2F90-40D4-EED2-17C12FCD2872}" dt="2023-11-10T17:15:43.405" v="190" actId="20577"/>
          <ac:spMkLst>
            <pc:docMk/>
            <pc:sldMk cId="0" sldId="294"/>
            <ac:spMk id="8" creationId="{DE8B85CC-86BE-FFBA-5E25-9E5D1318CD48}"/>
          </ac:spMkLst>
        </pc:spChg>
        <pc:spChg chg="mod">
          <ac:chgData name="Noyan, Alican" userId="S::noyan.a@buas.nl::f2106684-872a-4b1d-b983-18c991c41330" providerId="AD" clId="Web-{98A4B3BC-2F90-40D4-EED2-17C12FCD2872}" dt="2023-11-10T17:19:43.791" v="227" actId="20577"/>
          <ac:spMkLst>
            <pc:docMk/>
            <pc:sldMk cId="0" sldId="294"/>
            <ac:spMk id="476" creationId="{00000000-0000-0000-0000-000000000000}"/>
          </ac:spMkLst>
        </pc:spChg>
        <pc:spChg chg="mod">
          <ac:chgData name="Noyan, Alican" userId="S::noyan.a@buas.nl::f2106684-872a-4b1d-b983-18c991c41330" providerId="AD" clId="Web-{98A4B3BC-2F90-40D4-EED2-17C12FCD2872}" dt="2023-11-10T17:05:58.271" v="49" actId="20577"/>
          <ac:spMkLst>
            <pc:docMk/>
            <pc:sldMk cId="0" sldId="294"/>
            <ac:spMk id="480" creationId="{00000000-0000-0000-0000-000000000000}"/>
          </ac:spMkLst>
        </pc:spChg>
      </pc:sldChg>
      <pc:sldChg chg="modSp">
        <pc:chgData name="Noyan, Alican" userId="S::noyan.a@buas.nl::f2106684-872a-4b1d-b983-18c991c41330" providerId="AD" clId="Web-{98A4B3BC-2F90-40D4-EED2-17C12FCD2872}" dt="2023-11-10T17:08:50.825" v="98" actId="20577"/>
        <pc:sldMkLst>
          <pc:docMk/>
          <pc:sldMk cId="4111561620" sldId="299"/>
        </pc:sldMkLst>
        <pc:spChg chg="mod">
          <ac:chgData name="Noyan, Alican" userId="S::noyan.a@buas.nl::f2106684-872a-4b1d-b983-18c991c41330" providerId="AD" clId="Web-{98A4B3BC-2F90-40D4-EED2-17C12FCD2872}" dt="2023-11-10T17:07:52.136" v="94" actId="20577"/>
          <ac:spMkLst>
            <pc:docMk/>
            <pc:sldMk cId="4111561620" sldId="299"/>
            <ac:spMk id="468" creationId="{00000000-0000-0000-0000-000000000000}"/>
          </ac:spMkLst>
        </pc:spChg>
        <pc:spChg chg="mod">
          <ac:chgData name="Noyan, Alican" userId="S::noyan.a@buas.nl::f2106684-872a-4b1d-b983-18c991c41330" providerId="AD" clId="Web-{98A4B3BC-2F90-40D4-EED2-17C12FCD2872}" dt="2023-11-10T17:08:50.825" v="98" actId="20577"/>
          <ac:spMkLst>
            <pc:docMk/>
            <pc:sldMk cId="4111561620" sldId="299"/>
            <ac:spMk id="469" creationId="{00000000-0000-0000-0000-000000000000}"/>
          </ac:spMkLst>
        </pc:spChg>
      </pc:sldChg>
      <pc:sldChg chg="addSp delSp modSp">
        <pc:chgData name="Noyan, Alican" userId="S::noyan.a@buas.nl::f2106684-872a-4b1d-b983-18c991c41330" providerId="AD" clId="Web-{98A4B3BC-2F90-40D4-EED2-17C12FCD2872}" dt="2023-11-10T17:20:02.589" v="233" actId="20577"/>
        <pc:sldMkLst>
          <pc:docMk/>
          <pc:sldMk cId="3889067802" sldId="300"/>
        </pc:sldMkLst>
        <pc:spChg chg="mod">
          <ac:chgData name="Noyan, Alican" userId="S::noyan.a@buas.nl::f2106684-872a-4b1d-b983-18c991c41330" providerId="AD" clId="Web-{98A4B3BC-2F90-40D4-EED2-17C12FCD2872}" dt="2023-11-10T17:09:42.703" v="107" actId="20577"/>
          <ac:spMkLst>
            <pc:docMk/>
            <pc:sldMk cId="3889067802" sldId="300"/>
            <ac:spMk id="2" creationId="{0DF68E2A-4FDB-D5FA-06F1-F3DB970B9CD1}"/>
          </ac:spMkLst>
        </pc:spChg>
        <pc:spChg chg="del">
          <ac:chgData name="Noyan, Alican" userId="S::noyan.a@buas.nl::f2106684-872a-4b1d-b983-18c991c41330" providerId="AD" clId="Web-{98A4B3BC-2F90-40D4-EED2-17C12FCD2872}" dt="2023-11-10T17:11:01.878" v="130"/>
          <ac:spMkLst>
            <pc:docMk/>
            <pc:sldMk cId="3889067802" sldId="300"/>
            <ac:spMk id="4" creationId="{DF712CDF-A13F-0749-18B9-BB5188306C34}"/>
          </ac:spMkLst>
        </pc:spChg>
        <pc:spChg chg="add del mod">
          <ac:chgData name="Noyan, Alican" userId="S::noyan.a@buas.nl::f2106684-872a-4b1d-b983-18c991c41330" providerId="AD" clId="Web-{98A4B3BC-2F90-40D4-EED2-17C12FCD2872}" dt="2023-11-10T17:11:09.128" v="132"/>
          <ac:spMkLst>
            <pc:docMk/>
            <pc:sldMk cId="3889067802" sldId="300"/>
            <ac:spMk id="5" creationId="{FADDCD94-1CE9-B09B-9BCE-026D3B4074E3}"/>
          </ac:spMkLst>
        </pc:spChg>
        <pc:spChg chg="add">
          <ac:chgData name="Noyan, Alican" userId="S::noyan.a@buas.nl::f2106684-872a-4b1d-b983-18c991c41330" providerId="AD" clId="Web-{98A4B3BC-2F90-40D4-EED2-17C12FCD2872}" dt="2023-11-10T17:11:02.471" v="131"/>
          <ac:spMkLst>
            <pc:docMk/>
            <pc:sldMk cId="3889067802" sldId="300"/>
            <ac:spMk id="7" creationId="{1A8D9D6D-0299-ED1A-3EF3-1B7AF652C214}"/>
          </ac:spMkLst>
        </pc:spChg>
        <pc:spChg chg="mod">
          <ac:chgData name="Noyan, Alican" userId="S::noyan.a@buas.nl::f2106684-872a-4b1d-b983-18c991c41330" providerId="AD" clId="Web-{98A4B3BC-2F90-40D4-EED2-17C12FCD2872}" dt="2023-11-10T17:20:02.589" v="233" actId="20577"/>
          <ac:spMkLst>
            <pc:docMk/>
            <pc:sldMk cId="3889067802" sldId="300"/>
            <ac:spMk id="476" creationId="{00000000-0000-0000-0000-000000000000}"/>
          </ac:spMkLst>
        </pc:spChg>
        <pc:spChg chg="mod">
          <ac:chgData name="Noyan, Alican" userId="S::noyan.a@buas.nl::f2106684-872a-4b1d-b983-18c991c41330" providerId="AD" clId="Web-{98A4B3BC-2F90-40D4-EED2-17C12FCD2872}" dt="2023-11-10T17:09:47.281" v="108" actId="20577"/>
          <ac:spMkLst>
            <pc:docMk/>
            <pc:sldMk cId="3889067802" sldId="300"/>
            <ac:spMk id="479" creationId="{00000000-0000-0000-0000-000000000000}"/>
          </ac:spMkLst>
        </pc:spChg>
        <pc:spChg chg="mod">
          <ac:chgData name="Noyan, Alican" userId="S::noyan.a@buas.nl::f2106684-872a-4b1d-b983-18c991c41330" providerId="AD" clId="Web-{98A4B3BC-2F90-40D4-EED2-17C12FCD2872}" dt="2023-11-10T17:11:29.347" v="134" actId="20577"/>
          <ac:spMkLst>
            <pc:docMk/>
            <pc:sldMk cId="3889067802" sldId="300"/>
            <ac:spMk id="480" creationId="{00000000-0000-0000-0000-000000000000}"/>
          </ac:spMkLst>
        </pc:spChg>
      </pc:sldChg>
      <pc:sldChg chg="modSp">
        <pc:chgData name="Noyan, Alican" userId="S::noyan.a@buas.nl::f2106684-872a-4b1d-b983-18c991c41330" providerId="AD" clId="Web-{98A4B3BC-2F90-40D4-EED2-17C12FCD2872}" dt="2023-11-10T17:20:14.542" v="239" actId="20577"/>
        <pc:sldMkLst>
          <pc:docMk/>
          <pc:sldMk cId="2690218867" sldId="336"/>
        </pc:sldMkLst>
        <pc:spChg chg="mod">
          <ac:chgData name="Noyan, Alican" userId="S::noyan.a@buas.nl::f2106684-872a-4b1d-b983-18c991c41330" providerId="AD" clId="Web-{98A4B3BC-2F90-40D4-EED2-17C12FCD2872}" dt="2023-11-10T17:13:58.932" v="154" actId="20577"/>
          <ac:spMkLst>
            <pc:docMk/>
            <pc:sldMk cId="2690218867" sldId="336"/>
            <ac:spMk id="2" creationId="{0DF68E2A-4FDB-D5FA-06F1-F3DB970B9CD1}"/>
          </ac:spMkLst>
        </pc:spChg>
        <pc:spChg chg="mod">
          <ac:chgData name="Noyan, Alican" userId="S::noyan.a@buas.nl::f2106684-872a-4b1d-b983-18c991c41330" providerId="AD" clId="Web-{98A4B3BC-2F90-40D4-EED2-17C12FCD2872}" dt="2023-11-10T17:13:36.431" v="149" actId="1076"/>
          <ac:spMkLst>
            <pc:docMk/>
            <pc:sldMk cId="2690218867" sldId="336"/>
            <ac:spMk id="4" creationId="{DF712CDF-A13F-0749-18B9-BB5188306C34}"/>
          </ac:spMkLst>
        </pc:spChg>
        <pc:spChg chg="mod">
          <ac:chgData name="Noyan, Alican" userId="S::noyan.a@buas.nl::f2106684-872a-4b1d-b983-18c991c41330" providerId="AD" clId="Web-{98A4B3BC-2F90-40D4-EED2-17C12FCD2872}" dt="2023-11-10T17:20:14.542" v="239" actId="20577"/>
          <ac:spMkLst>
            <pc:docMk/>
            <pc:sldMk cId="2690218867" sldId="336"/>
            <ac:spMk id="476" creationId="{00000000-0000-0000-0000-000000000000}"/>
          </ac:spMkLst>
        </pc:spChg>
        <pc:spChg chg="mod">
          <ac:chgData name="Noyan, Alican" userId="S::noyan.a@buas.nl::f2106684-872a-4b1d-b983-18c991c41330" providerId="AD" clId="Web-{98A4B3BC-2F90-40D4-EED2-17C12FCD2872}" dt="2023-11-10T17:13:39.618" v="150" actId="20577"/>
          <ac:spMkLst>
            <pc:docMk/>
            <pc:sldMk cId="2690218867" sldId="336"/>
            <ac:spMk id="479" creationId="{00000000-0000-0000-0000-000000000000}"/>
          </ac:spMkLst>
        </pc:spChg>
        <pc:spChg chg="mod">
          <ac:chgData name="Noyan, Alican" userId="S::noyan.a@buas.nl::f2106684-872a-4b1d-b983-18c991c41330" providerId="AD" clId="Web-{98A4B3BC-2F90-40D4-EED2-17C12FCD2872}" dt="2023-11-10T17:13:49.306" v="153" actId="20577"/>
          <ac:spMkLst>
            <pc:docMk/>
            <pc:sldMk cId="2690218867" sldId="336"/>
            <ac:spMk id="480" creationId="{00000000-0000-0000-0000-000000000000}"/>
          </ac:spMkLst>
        </pc:spChg>
      </pc:sldChg>
      <pc:sldChg chg="modSp">
        <pc:chgData name="Noyan, Alican" userId="S::noyan.a@buas.nl::f2106684-872a-4b1d-b983-18c991c41330" providerId="AD" clId="Web-{98A4B3BC-2F90-40D4-EED2-17C12FCD2872}" dt="2023-11-10T17:12:53.695" v="142" actId="20577"/>
        <pc:sldMkLst>
          <pc:docMk/>
          <pc:sldMk cId="4035082316" sldId="337"/>
        </pc:sldMkLst>
        <pc:spChg chg="mod">
          <ac:chgData name="Noyan, Alican" userId="S::noyan.a@buas.nl::f2106684-872a-4b1d-b983-18c991c41330" providerId="AD" clId="Web-{98A4B3BC-2F90-40D4-EED2-17C12FCD2872}" dt="2023-11-10T17:12:37.616" v="140" actId="20577"/>
          <ac:spMkLst>
            <pc:docMk/>
            <pc:sldMk cId="4035082316" sldId="337"/>
            <ac:spMk id="468" creationId="{00000000-0000-0000-0000-000000000000}"/>
          </ac:spMkLst>
        </pc:spChg>
        <pc:spChg chg="mod">
          <ac:chgData name="Noyan, Alican" userId="S::noyan.a@buas.nl::f2106684-872a-4b1d-b983-18c991c41330" providerId="AD" clId="Web-{98A4B3BC-2F90-40D4-EED2-17C12FCD2872}" dt="2023-11-10T17:12:53.695" v="142" actId="20577"/>
          <ac:spMkLst>
            <pc:docMk/>
            <pc:sldMk cId="4035082316" sldId="337"/>
            <ac:spMk id="469" creationId="{00000000-0000-0000-0000-000000000000}"/>
          </ac:spMkLst>
        </pc:spChg>
      </pc:sldChg>
      <pc:sldChg chg="del">
        <pc:chgData name="Noyan, Alican" userId="S::noyan.a@buas.nl::f2106684-872a-4b1d-b983-18c991c41330" providerId="AD" clId="Web-{98A4B3BC-2F90-40D4-EED2-17C12FCD2872}" dt="2023-11-10T17:11:46.708" v="136"/>
        <pc:sldMkLst>
          <pc:docMk/>
          <pc:sldMk cId="282750339" sldId="338"/>
        </pc:sldMkLst>
      </pc:sldChg>
      <pc:sldChg chg="del">
        <pc:chgData name="Noyan, Alican" userId="S::noyan.a@buas.nl::f2106684-872a-4b1d-b983-18c991c41330" providerId="AD" clId="Web-{98A4B3BC-2F90-40D4-EED2-17C12FCD2872}" dt="2023-11-10T17:11:43.692" v="135"/>
        <pc:sldMkLst>
          <pc:docMk/>
          <pc:sldMk cId="3949445347" sldId="339"/>
        </pc:sldMkLst>
      </pc:sldChg>
      <pc:sldChg chg="modSp add">
        <pc:chgData name="Noyan, Alican" userId="S::noyan.a@buas.nl::f2106684-872a-4b1d-b983-18c991c41330" providerId="AD" clId="Web-{98A4B3BC-2F90-40D4-EED2-17C12FCD2872}" dt="2023-11-10T17:19:51.104" v="230" actId="20577"/>
        <pc:sldMkLst>
          <pc:docMk/>
          <pc:sldMk cId="3556951506" sldId="340"/>
        </pc:sldMkLst>
        <pc:spChg chg="mod">
          <ac:chgData name="Noyan, Alican" userId="S::noyan.a@buas.nl::f2106684-872a-4b1d-b983-18c991c41330" providerId="AD" clId="Web-{98A4B3BC-2F90-40D4-EED2-17C12FCD2872}" dt="2023-11-10T17:05:13.488" v="37" actId="20577"/>
          <ac:spMkLst>
            <pc:docMk/>
            <pc:sldMk cId="3556951506" sldId="340"/>
            <ac:spMk id="4" creationId="{4B1AFA75-0BFC-2AF2-8AED-33D45D7F8644}"/>
          </ac:spMkLst>
        </pc:spChg>
        <pc:spChg chg="mod">
          <ac:chgData name="Noyan, Alican" userId="S::noyan.a@buas.nl::f2106684-872a-4b1d-b983-18c991c41330" providerId="AD" clId="Web-{98A4B3BC-2F90-40D4-EED2-17C12FCD2872}" dt="2023-11-10T17:15:48.561" v="192" actId="20577"/>
          <ac:spMkLst>
            <pc:docMk/>
            <pc:sldMk cId="3556951506" sldId="340"/>
            <ac:spMk id="8" creationId="{DE8B85CC-86BE-FFBA-5E25-9E5D1318CD48}"/>
          </ac:spMkLst>
        </pc:spChg>
        <pc:spChg chg="mod">
          <ac:chgData name="Noyan, Alican" userId="S::noyan.a@buas.nl::f2106684-872a-4b1d-b983-18c991c41330" providerId="AD" clId="Web-{98A4B3BC-2F90-40D4-EED2-17C12FCD2872}" dt="2023-11-10T17:19:51.104" v="230" actId="20577"/>
          <ac:spMkLst>
            <pc:docMk/>
            <pc:sldMk cId="3556951506" sldId="340"/>
            <ac:spMk id="476" creationId="{00000000-0000-0000-0000-000000000000}"/>
          </ac:spMkLst>
        </pc:spChg>
        <pc:spChg chg="mod">
          <ac:chgData name="Noyan, Alican" userId="S::noyan.a@buas.nl::f2106684-872a-4b1d-b983-18c991c41330" providerId="AD" clId="Web-{98A4B3BC-2F90-40D4-EED2-17C12FCD2872}" dt="2023-11-10T17:05:05.082" v="32" actId="20577"/>
          <ac:spMkLst>
            <pc:docMk/>
            <pc:sldMk cId="3556951506" sldId="340"/>
            <ac:spMk id="479" creationId="{00000000-0000-0000-0000-000000000000}"/>
          </ac:spMkLst>
        </pc:spChg>
        <pc:spChg chg="mod">
          <ac:chgData name="Noyan, Alican" userId="S::noyan.a@buas.nl::f2106684-872a-4b1d-b983-18c991c41330" providerId="AD" clId="Web-{98A4B3BC-2F90-40D4-EED2-17C12FCD2872}" dt="2023-11-10T17:06:06.069" v="55" actId="20577"/>
          <ac:spMkLst>
            <pc:docMk/>
            <pc:sldMk cId="3556951506" sldId="340"/>
            <ac:spMk id="480" creationId="{00000000-0000-0000-0000-000000000000}"/>
          </ac:spMkLst>
        </pc:spChg>
      </pc:sldChg>
      <pc:sldChg chg="modSp add">
        <pc:chgData name="Noyan, Alican" userId="S::noyan.a@buas.nl::f2106684-872a-4b1d-b983-18c991c41330" providerId="AD" clId="Web-{98A4B3BC-2F90-40D4-EED2-17C12FCD2872}" dt="2023-11-10T17:20:08.792" v="236" actId="20577"/>
        <pc:sldMkLst>
          <pc:docMk/>
          <pc:sldMk cId="700489005" sldId="341"/>
        </pc:sldMkLst>
        <pc:spChg chg="mod">
          <ac:chgData name="Noyan, Alican" userId="S::noyan.a@buas.nl::f2106684-872a-4b1d-b983-18c991c41330" providerId="AD" clId="Web-{98A4B3BC-2F90-40D4-EED2-17C12FCD2872}" dt="2023-11-10T17:09:57.719" v="121" actId="20577"/>
          <ac:spMkLst>
            <pc:docMk/>
            <pc:sldMk cId="700489005" sldId="341"/>
            <ac:spMk id="2" creationId="{0DF68E2A-4FDB-D5FA-06F1-F3DB970B9CD1}"/>
          </ac:spMkLst>
        </pc:spChg>
        <pc:spChg chg="mod">
          <ac:chgData name="Noyan, Alican" userId="S::noyan.a@buas.nl::f2106684-872a-4b1d-b983-18c991c41330" providerId="AD" clId="Web-{98A4B3BC-2F90-40D4-EED2-17C12FCD2872}" dt="2023-11-10T17:10:51.533" v="129"/>
          <ac:spMkLst>
            <pc:docMk/>
            <pc:sldMk cId="700489005" sldId="341"/>
            <ac:spMk id="4" creationId="{DF712CDF-A13F-0749-18B9-BB5188306C34}"/>
          </ac:spMkLst>
        </pc:spChg>
        <pc:spChg chg="mod">
          <ac:chgData name="Noyan, Alican" userId="S::noyan.a@buas.nl::f2106684-872a-4b1d-b983-18c991c41330" providerId="AD" clId="Web-{98A4B3BC-2F90-40D4-EED2-17C12FCD2872}" dt="2023-11-10T17:20:08.792" v="236" actId="20577"/>
          <ac:spMkLst>
            <pc:docMk/>
            <pc:sldMk cId="700489005" sldId="341"/>
            <ac:spMk id="476" creationId="{00000000-0000-0000-0000-000000000000}"/>
          </ac:spMkLst>
        </pc:spChg>
        <pc:spChg chg="mod">
          <ac:chgData name="Noyan, Alican" userId="S::noyan.a@buas.nl::f2106684-872a-4b1d-b983-18c991c41330" providerId="AD" clId="Web-{98A4B3BC-2F90-40D4-EED2-17C12FCD2872}" dt="2023-11-10T17:09:51.265" v="109" actId="20577"/>
          <ac:spMkLst>
            <pc:docMk/>
            <pc:sldMk cId="700489005" sldId="341"/>
            <ac:spMk id="479" creationId="{00000000-0000-0000-0000-000000000000}"/>
          </ac:spMkLst>
        </pc:spChg>
        <pc:spChg chg="mod">
          <ac:chgData name="Noyan, Alican" userId="S::noyan.a@buas.nl::f2106684-872a-4b1d-b983-18c991c41330" providerId="AD" clId="Web-{98A4B3BC-2F90-40D4-EED2-17C12FCD2872}" dt="2023-11-10T17:10:17.141" v="124" actId="20577"/>
          <ac:spMkLst>
            <pc:docMk/>
            <pc:sldMk cId="700489005" sldId="341"/>
            <ac:spMk id="480" creationId="{00000000-0000-0000-0000-000000000000}"/>
          </ac:spMkLst>
        </pc:spChg>
      </pc:sldChg>
    </pc:docChg>
  </pc:docChgLst>
  <pc:docChgLst>
    <pc:chgData name="Berg, Rens van den (224190)" userId="S::224190@buas.nl::815c52ad-eb0b-41c6-b47f-ea3095b4ebc2" providerId="AD" clId="Web-{294FC6DE-003C-B83A-1C0C-991850A16280}"/>
    <pc:docChg chg="modSld">
      <pc:chgData name="Berg, Rens van den (224190)" userId="S::224190@buas.nl::815c52ad-eb0b-41c6-b47f-ea3095b4ebc2" providerId="AD" clId="Web-{294FC6DE-003C-B83A-1C0C-991850A16280}" dt="2023-12-04T19:01:41.743" v="182" actId="20577"/>
      <pc:docMkLst>
        <pc:docMk/>
      </pc:docMkLst>
      <pc:sldChg chg="modSp">
        <pc:chgData name="Berg, Rens van den (224190)" userId="S::224190@buas.nl::815c52ad-eb0b-41c6-b47f-ea3095b4ebc2" providerId="AD" clId="Web-{294FC6DE-003C-B83A-1C0C-991850A16280}" dt="2023-12-04T19:01:41.743" v="182" actId="20577"/>
        <pc:sldMkLst>
          <pc:docMk/>
          <pc:sldMk cId="0" sldId="268"/>
        </pc:sldMkLst>
        <pc:spChg chg="mod">
          <ac:chgData name="Berg, Rens van den (224190)" userId="S::224190@buas.nl::815c52ad-eb0b-41c6-b47f-ea3095b4ebc2" providerId="AD" clId="Web-{294FC6DE-003C-B83A-1C0C-991850A16280}" dt="2023-12-04T19:01:41.743" v="182" actId="20577"/>
          <ac:spMkLst>
            <pc:docMk/>
            <pc:sldMk cId="0" sldId="268"/>
            <ac:spMk id="205" creationId="{00000000-0000-0000-0000-000000000000}"/>
          </ac:spMkLst>
        </pc:spChg>
        <pc:spChg chg="mod">
          <ac:chgData name="Berg, Rens van den (224190)" userId="S::224190@buas.nl::815c52ad-eb0b-41c6-b47f-ea3095b4ebc2" providerId="AD" clId="Web-{294FC6DE-003C-B83A-1C0C-991850A16280}" dt="2023-12-04T19:00:41.520" v="140" actId="20577"/>
          <ac:spMkLst>
            <pc:docMk/>
            <pc:sldMk cId="0" sldId="268"/>
            <ac:spMk id="206" creationId="{00000000-0000-0000-0000-000000000000}"/>
          </ac:spMkLst>
        </pc:spChg>
      </pc:sldChg>
      <pc:sldChg chg="modSp">
        <pc:chgData name="Berg, Rens van den (224190)" userId="S::224190@buas.nl::815c52ad-eb0b-41c6-b47f-ea3095b4ebc2" providerId="AD" clId="Web-{294FC6DE-003C-B83A-1C0C-991850A16280}" dt="2023-12-04T18:59:26.374" v="45" actId="20577"/>
        <pc:sldMkLst>
          <pc:docMk/>
          <pc:sldMk cId="0" sldId="270"/>
        </pc:sldMkLst>
        <pc:spChg chg="mod">
          <ac:chgData name="Berg, Rens van den (224190)" userId="S::224190@buas.nl::815c52ad-eb0b-41c6-b47f-ea3095b4ebc2" providerId="AD" clId="Web-{294FC6DE-003C-B83A-1C0C-991850A16280}" dt="2023-12-04T18:59:26.374" v="45" actId="20577"/>
          <ac:spMkLst>
            <pc:docMk/>
            <pc:sldMk cId="0" sldId="270"/>
            <ac:spMk id="226" creationId="{00000000-0000-0000-0000-000000000000}"/>
          </ac:spMkLst>
        </pc:spChg>
      </pc:sldChg>
    </pc:docChg>
  </pc:docChgLst>
  <pc:docChgLst>
    <pc:chgData name="Berg, Rens van den (224190)" userId="S::224190@buas.nl::815c52ad-eb0b-41c6-b47f-ea3095b4ebc2" providerId="AD" clId="Web-{5E8E5320-230F-FDB5-8406-7D6CF1EDFAF4}"/>
    <pc:docChg chg="addSld delSld modSld sldOrd">
      <pc:chgData name="Berg, Rens van den (224190)" userId="S::224190@buas.nl::815c52ad-eb0b-41c6-b47f-ea3095b4ebc2" providerId="AD" clId="Web-{5E8E5320-230F-FDB5-8406-7D6CF1EDFAF4}" dt="2024-01-25T15:21:04.723" v="3167"/>
      <pc:docMkLst>
        <pc:docMk/>
      </pc:docMkLst>
      <pc:sldChg chg="modSp">
        <pc:chgData name="Berg, Rens van den (224190)" userId="S::224190@buas.nl::815c52ad-eb0b-41c6-b47f-ea3095b4ebc2" providerId="AD" clId="Web-{5E8E5320-230F-FDB5-8406-7D6CF1EDFAF4}" dt="2024-01-25T13:10:59.531" v="579" actId="20577"/>
        <pc:sldMkLst>
          <pc:docMk/>
          <pc:sldMk cId="0" sldId="262"/>
        </pc:sldMkLst>
        <pc:spChg chg="mod">
          <ac:chgData name="Berg, Rens van den (224190)" userId="S::224190@buas.nl::815c52ad-eb0b-41c6-b47f-ea3095b4ebc2" providerId="AD" clId="Web-{5E8E5320-230F-FDB5-8406-7D6CF1EDFAF4}" dt="2024-01-25T13:10:59.531" v="579" actId="20577"/>
          <ac:spMkLst>
            <pc:docMk/>
            <pc:sldMk cId="0" sldId="262"/>
            <ac:spMk id="143" creationId="{00000000-0000-0000-0000-000000000000}"/>
          </ac:spMkLst>
        </pc:spChg>
      </pc:sldChg>
      <pc:sldChg chg="modSp">
        <pc:chgData name="Berg, Rens van den (224190)" userId="S::224190@buas.nl::815c52ad-eb0b-41c6-b47f-ea3095b4ebc2" providerId="AD" clId="Web-{5E8E5320-230F-FDB5-8406-7D6CF1EDFAF4}" dt="2024-01-25T14:55:34.940" v="2414" actId="20577"/>
        <pc:sldMkLst>
          <pc:docMk/>
          <pc:sldMk cId="0" sldId="268"/>
        </pc:sldMkLst>
        <pc:spChg chg="mod">
          <ac:chgData name="Berg, Rens van den (224190)" userId="S::224190@buas.nl::815c52ad-eb0b-41c6-b47f-ea3095b4ebc2" providerId="AD" clId="Web-{5E8E5320-230F-FDB5-8406-7D6CF1EDFAF4}" dt="2024-01-25T14:54:47.283" v="2352" actId="20577"/>
          <ac:spMkLst>
            <pc:docMk/>
            <pc:sldMk cId="0" sldId="268"/>
            <ac:spMk id="205" creationId="{00000000-0000-0000-0000-000000000000}"/>
          </ac:spMkLst>
        </pc:spChg>
        <pc:spChg chg="mod">
          <ac:chgData name="Berg, Rens van den (224190)" userId="S::224190@buas.nl::815c52ad-eb0b-41c6-b47f-ea3095b4ebc2" providerId="AD" clId="Web-{5E8E5320-230F-FDB5-8406-7D6CF1EDFAF4}" dt="2024-01-25T14:55:34.940" v="2414" actId="20577"/>
          <ac:spMkLst>
            <pc:docMk/>
            <pc:sldMk cId="0" sldId="268"/>
            <ac:spMk id="206" creationId="{00000000-0000-0000-0000-000000000000}"/>
          </ac:spMkLst>
        </pc:spChg>
      </pc:sldChg>
      <pc:sldChg chg="modSp">
        <pc:chgData name="Berg, Rens van den (224190)" userId="S::224190@buas.nl::815c52ad-eb0b-41c6-b47f-ea3095b4ebc2" providerId="AD" clId="Web-{5E8E5320-230F-FDB5-8406-7D6CF1EDFAF4}" dt="2024-01-25T14:14:05.162" v="1897"/>
        <pc:sldMkLst>
          <pc:docMk/>
          <pc:sldMk cId="0" sldId="286"/>
        </pc:sldMkLst>
        <pc:graphicFrameChg chg="mod modGraphic">
          <ac:chgData name="Berg, Rens van den (224190)" userId="S::224190@buas.nl::815c52ad-eb0b-41c6-b47f-ea3095b4ebc2" providerId="AD" clId="Web-{5E8E5320-230F-FDB5-8406-7D6CF1EDFAF4}" dt="2024-01-25T11:57:07.036" v="356" actId="1076"/>
          <ac:graphicFrameMkLst>
            <pc:docMk/>
            <pc:sldMk cId="0" sldId="286"/>
            <ac:graphicFrameMk id="5" creationId="{B8BBB16A-EBEC-B285-7F38-23FBD996522E}"/>
          </ac:graphicFrameMkLst>
        </pc:graphicFrameChg>
        <pc:graphicFrameChg chg="mod">
          <ac:chgData name="Berg, Rens van den (224190)" userId="S::224190@buas.nl::815c52ad-eb0b-41c6-b47f-ea3095b4ebc2" providerId="AD" clId="Web-{5E8E5320-230F-FDB5-8406-7D6CF1EDFAF4}" dt="2024-01-25T11:57:11.724" v="357" actId="1076"/>
          <ac:graphicFrameMkLst>
            <pc:docMk/>
            <pc:sldMk cId="0" sldId="286"/>
            <ac:graphicFrameMk id="7" creationId="{CA0CC828-2387-A018-A8B2-039B8D985E48}"/>
          </ac:graphicFrameMkLst>
        </pc:graphicFrameChg>
        <pc:graphicFrameChg chg="mod modGraphic">
          <ac:chgData name="Berg, Rens van den (224190)" userId="S::224190@buas.nl::815c52ad-eb0b-41c6-b47f-ea3095b4ebc2" providerId="AD" clId="Web-{5E8E5320-230F-FDB5-8406-7D6CF1EDFAF4}" dt="2024-01-25T14:14:05.162" v="1897"/>
          <ac:graphicFrameMkLst>
            <pc:docMk/>
            <pc:sldMk cId="0" sldId="286"/>
            <ac:graphicFrameMk id="8" creationId="{500BB2B8-6909-B661-7291-BF2464B0FA16}"/>
          </ac:graphicFrameMkLst>
        </pc:graphicFrameChg>
      </pc:sldChg>
      <pc:sldChg chg="modSp">
        <pc:chgData name="Berg, Rens van den (224190)" userId="S::224190@buas.nl::815c52ad-eb0b-41c6-b47f-ea3095b4ebc2" providerId="AD" clId="Web-{5E8E5320-230F-FDB5-8406-7D6CF1EDFAF4}" dt="2024-01-25T15:00:25.496" v="2614"/>
        <pc:sldMkLst>
          <pc:docMk/>
          <pc:sldMk cId="0" sldId="292"/>
        </pc:sldMkLst>
        <pc:graphicFrameChg chg="mod modGraphic">
          <ac:chgData name="Berg, Rens van den (224190)" userId="S::224190@buas.nl::815c52ad-eb0b-41c6-b47f-ea3095b4ebc2" providerId="AD" clId="Web-{5E8E5320-230F-FDB5-8406-7D6CF1EDFAF4}" dt="2024-01-25T14:45:50.719" v="1900" actId="1076"/>
          <ac:graphicFrameMkLst>
            <pc:docMk/>
            <pc:sldMk cId="0" sldId="292"/>
            <ac:graphicFrameMk id="3" creationId="{369E6364-FDA3-A547-B4C4-074421474DD4}"/>
          </ac:graphicFrameMkLst>
        </pc:graphicFrameChg>
        <pc:graphicFrameChg chg="mod modGraphic">
          <ac:chgData name="Berg, Rens van den (224190)" userId="S::224190@buas.nl::815c52ad-eb0b-41c6-b47f-ea3095b4ebc2" providerId="AD" clId="Web-{5E8E5320-230F-FDB5-8406-7D6CF1EDFAF4}" dt="2024-01-25T14:45:54.219" v="1901" actId="1076"/>
          <ac:graphicFrameMkLst>
            <pc:docMk/>
            <pc:sldMk cId="0" sldId="292"/>
            <ac:graphicFrameMk id="5" creationId="{4BB91EDF-C9CE-B9B5-0EAA-49408301822D}"/>
          </ac:graphicFrameMkLst>
        </pc:graphicFrameChg>
        <pc:graphicFrameChg chg="mod modGraphic">
          <ac:chgData name="Berg, Rens van den (224190)" userId="S::224190@buas.nl::815c52ad-eb0b-41c6-b47f-ea3095b4ebc2" providerId="AD" clId="Web-{5E8E5320-230F-FDB5-8406-7D6CF1EDFAF4}" dt="2024-01-25T15:00:25.496" v="2614"/>
          <ac:graphicFrameMkLst>
            <pc:docMk/>
            <pc:sldMk cId="0" sldId="292"/>
            <ac:graphicFrameMk id="7" creationId="{3768C9C5-4EB3-0ACF-F01B-6545DF791A96}"/>
          </ac:graphicFrameMkLst>
        </pc:graphicFrameChg>
      </pc:sldChg>
      <pc:sldChg chg="modSp">
        <pc:chgData name="Berg, Rens van den (224190)" userId="S::224190@buas.nl::815c52ad-eb0b-41c6-b47f-ea3095b4ebc2" providerId="AD" clId="Web-{5E8E5320-230F-FDB5-8406-7D6CF1EDFAF4}" dt="2024-01-25T15:17:30.263" v="3101"/>
        <pc:sldMkLst>
          <pc:docMk/>
          <pc:sldMk cId="3889067802" sldId="300"/>
        </pc:sldMkLst>
        <pc:graphicFrameChg chg="mod modGraphic">
          <ac:chgData name="Berg, Rens van den (224190)" userId="S::224190@buas.nl::815c52ad-eb0b-41c6-b47f-ea3095b4ebc2" providerId="AD" clId="Web-{5E8E5320-230F-FDB5-8406-7D6CF1EDFAF4}" dt="2024-01-25T15:08:12.824" v="2821" actId="1076"/>
          <ac:graphicFrameMkLst>
            <pc:docMk/>
            <pc:sldMk cId="3889067802" sldId="300"/>
            <ac:graphicFrameMk id="4" creationId="{053B022F-956F-D4DB-0507-4114C26E5C14}"/>
          </ac:graphicFrameMkLst>
        </pc:graphicFrameChg>
        <pc:graphicFrameChg chg="mod">
          <ac:chgData name="Berg, Rens van den (224190)" userId="S::224190@buas.nl::815c52ad-eb0b-41c6-b47f-ea3095b4ebc2" providerId="AD" clId="Web-{5E8E5320-230F-FDB5-8406-7D6CF1EDFAF4}" dt="2024-01-25T15:08:19.964" v="2822" actId="1076"/>
          <ac:graphicFrameMkLst>
            <pc:docMk/>
            <pc:sldMk cId="3889067802" sldId="300"/>
            <ac:graphicFrameMk id="6" creationId="{C69DAE6C-B567-1B9D-BB30-0E1CF9AEFF1B}"/>
          </ac:graphicFrameMkLst>
        </pc:graphicFrameChg>
        <pc:graphicFrameChg chg="mod modGraphic">
          <ac:chgData name="Berg, Rens van den (224190)" userId="S::224190@buas.nl::815c52ad-eb0b-41c6-b47f-ea3095b4ebc2" providerId="AD" clId="Web-{5E8E5320-230F-FDB5-8406-7D6CF1EDFAF4}" dt="2024-01-25T15:17:30.263" v="3101"/>
          <ac:graphicFrameMkLst>
            <pc:docMk/>
            <pc:sldMk cId="3889067802" sldId="300"/>
            <ac:graphicFrameMk id="9" creationId="{10250161-A1E4-F355-66FF-C105F3AD31E9}"/>
          </ac:graphicFrameMkLst>
        </pc:graphicFrameChg>
      </pc:sldChg>
      <pc:sldChg chg="modSp">
        <pc:chgData name="Berg, Rens van den (224190)" userId="S::224190@buas.nl::815c52ad-eb0b-41c6-b47f-ea3095b4ebc2" providerId="AD" clId="Web-{5E8E5320-230F-FDB5-8406-7D6CF1EDFAF4}" dt="2024-01-25T14:57:30.257" v="2459" actId="20577"/>
        <pc:sldMkLst>
          <pc:docMk/>
          <pc:sldMk cId="2683140886" sldId="308"/>
        </pc:sldMkLst>
        <pc:spChg chg="mod">
          <ac:chgData name="Berg, Rens van den (224190)" userId="S::224190@buas.nl::815c52ad-eb0b-41c6-b47f-ea3095b4ebc2" providerId="AD" clId="Web-{5E8E5320-230F-FDB5-8406-7D6CF1EDFAF4}" dt="2024-01-25T14:57:30.257" v="2459" actId="20577"/>
          <ac:spMkLst>
            <pc:docMk/>
            <pc:sldMk cId="2683140886" sldId="308"/>
            <ac:spMk id="227" creationId="{00000000-0000-0000-0000-000000000000}"/>
          </ac:spMkLst>
        </pc:spChg>
      </pc:sldChg>
      <pc:sldChg chg="modSp">
        <pc:chgData name="Berg, Rens van den (224190)" userId="S::224190@buas.nl::815c52ad-eb0b-41c6-b47f-ea3095b4ebc2" providerId="AD" clId="Web-{5E8E5320-230F-FDB5-8406-7D6CF1EDFAF4}" dt="2024-01-25T14:56:49.833" v="2444" actId="20577"/>
        <pc:sldMkLst>
          <pc:docMk/>
          <pc:sldMk cId="3399973339" sldId="324"/>
        </pc:sldMkLst>
        <pc:spChg chg="mod">
          <ac:chgData name="Berg, Rens van den (224190)" userId="S::224190@buas.nl::815c52ad-eb0b-41c6-b47f-ea3095b4ebc2" providerId="AD" clId="Web-{5E8E5320-230F-FDB5-8406-7D6CF1EDFAF4}" dt="2024-01-25T14:56:49.833" v="2444" actId="20577"/>
          <ac:spMkLst>
            <pc:docMk/>
            <pc:sldMk cId="3399973339" sldId="324"/>
            <ac:spMk id="227" creationId="{00000000-0000-0000-0000-000000000000}"/>
          </ac:spMkLst>
        </pc:spChg>
      </pc:sldChg>
      <pc:sldChg chg="modSp">
        <pc:chgData name="Berg, Rens van den (224190)" userId="S::224190@buas.nl::815c52ad-eb0b-41c6-b47f-ea3095b4ebc2" providerId="AD" clId="Web-{5E8E5320-230F-FDB5-8406-7D6CF1EDFAF4}" dt="2024-01-25T14:58:14.805" v="2512" actId="1076"/>
        <pc:sldMkLst>
          <pc:docMk/>
          <pc:sldMk cId="2423163008" sldId="327"/>
        </pc:sldMkLst>
        <pc:spChg chg="mod">
          <ac:chgData name="Berg, Rens van den (224190)" userId="S::224190@buas.nl::815c52ad-eb0b-41c6-b47f-ea3095b4ebc2" providerId="AD" clId="Web-{5E8E5320-230F-FDB5-8406-7D6CF1EDFAF4}" dt="2024-01-25T14:58:14.805" v="2512" actId="1076"/>
          <ac:spMkLst>
            <pc:docMk/>
            <pc:sldMk cId="2423163008" sldId="327"/>
            <ac:spMk id="227" creationId="{00000000-0000-0000-0000-000000000000}"/>
          </ac:spMkLst>
        </pc:spChg>
      </pc:sldChg>
      <pc:sldChg chg="modSp">
        <pc:chgData name="Berg, Rens van den (224190)" userId="S::224190@buas.nl::815c52ad-eb0b-41c6-b47f-ea3095b4ebc2" providerId="AD" clId="Web-{5E8E5320-230F-FDB5-8406-7D6CF1EDFAF4}" dt="2024-01-25T14:59:16.463" v="2540" actId="20577"/>
        <pc:sldMkLst>
          <pc:docMk/>
          <pc:sldMk cId="902546621" sldId="328"/>
        </pc:sldMkLst>
        <pc:spChg chg="mod">
          <ac:chgData name="Berg, Rens van den (224190)" userId="S::224190@buas.nl::815c52ad-eb0b-41c6-b47f-ea3095b4ebc2" providerId="AD" clId="Web-{5E8E5320-230F-FDB5-8406-7D6CF1EDFAF4}" dt="2024-01-25T14:59:16.463" v="2540" actId="20577"/>
          <ac:spMkLst>
            <pc:docMk/>
            <pc:sldMk cId="902546621" sldId="328"/>
            <ac:spMk id="227" creationId="{00000000-0000-0000-0000-000000000000}"/>
          </ac:spMkLst>
        </pc:spChg>
      </pc:sldChg>
      <pc:sldChg chg="modSp">
        <pc:chgData name="Berg, Rens van den (224190)" userId="S::224190@buas.nl::815c52ad-eb0b-41c6-b47f-ea3095b4ebc2" providerId="AD" clId="Web-{5E8E5320-230F-FDB5-8406-7D6CF1EDFAF4}" dt="2024-01-25T11:56:03.109" v="351"/>
        <pc:sldMkLst>
          <pc:docMk/>
          <pc:sldMk cId="2690218867" sldId="336"/>
        </pc:sldMkLst>
        <pc:graphicFrameChg chg="mod modGraphic">
          <ac:chgData name="Berg, Rens van den (224190)" userId="S::224190@buas.nl::815c52ad-eb0b-41c6-b47f-ea3095b4ebc2" providerId="AD" clId="Web-{5E8E5320-230F-FDB5-8406-7D6CF1EDFAF4}" dt="2024-01-25T11:56:03.109" v="351"/>
          <ac:graphicFrameMkLst>
            <pc:docMk/>
            <pc:sldMk cId="2690218867" sldId="336"/>
            <ac:graphicFrameMk id="9" creationId="{BD5197AC-D9E5-2DE9-B90A-AA9297AA3938}"/>
          </ac:graphicFrameMkLst>
        </pc:graphicFrameChg>
        <pc:graphicFrameChg chg="mod modGraphic">
          <ac:chgData name="Berg, Rens van den (224190)" userId="S::224190@buas.nl::815c52ad-eb0b-41c6-b47f-ea3095b4ebc2" providerId="AD" clId="Web-{5E8E5320-230F-FDB5-8406-7D6CF1EDFAF4}" dt="2024-01-25T11:53:54.755" v="2"/>
          <ac:graphicFrameMkLst>
            <pc:docMk/>
            <pc:sldMk cId="2690218867" sldId="336"/>
            <ac:graphicFrameMk id="11" creationId="{00296112-186A-226C-8D4F-46272BB9BC28}"/>
          </ac:graphicFrameMkLst>
        </pc:graphicFrameChg>
      </pc:sldChg>
      <pc:sldChg chg="modSp">
        <pc:chgData name="Berg, Rens van den (224190)" userId="S::224190@buas.nl::815c52ad-eb0b-41c6-b47f-ea3095b4ebc2" providerId="AD" clId="Web-{5E8E5320-230F-FDB5-8406-7D6CF1EDFAF4}" dt="2024-01-25T15:03:58.737" v="2813"/>
        <pc:sldMkLst>
          <pc:docMk/>
          <pc:sldMk cId="3556951506" sldId="340"/>
        </pc:sldMkLst>
        <pc:graphicFrameChg chg="mod modGraphic">
          <ac:chgData name="Berg, Rens van den (224190)" userId="S::224190@buas.nl::815c52ad-eb0b-41c6-b47f-ea3095b4ebc2" providerId="AD" clId="Web-{5E8E5320-230F-FDB5-8406-7D6CF1EDFAF4}" dt="2024-01-25T15:03:58.737" v="2813"/>
          <ac:graphicFrameMkLst>
            <pc:docMk/>
            <pc:sldMk cId="3556951506" sldId="340"/>
            <ac:graphicFrameMk id="9" creationId="{0CCC0F3A-E75C-9DFD-E6FC-00DBC6F6397F}"/>
          </ac:graphicFrameMkLst>
        </pc:graphicFrameChg>
        <pc:picChg chg="mod">
          <ac:chgData name="Berg, Rens van den (224190)" userId="S::224190@buas.nl::815c52ad-eb0b-41c6-b47f-ea3095b4ebc2" providerId="AD" clId="Web-{5E8E5320-230F-FDB5-8406-7D6CF1EDFAF4}" dt="2024-01-25T15:03:13.814" v="2743" actId="1076"/>
          <ac:picMkLst>
            <pc:docMk/>
            <pc:sldMk cId="3556951506" sldId="340"/>
            <ac:picMk id="5" creationId="{83CA85D2-19C6-5434-0AF4-C203AE802038}"/>
          </ac:picMkLst>
        </pc:picChg>
      </pc:sldChg>
      <pc:sldChg chg="modSp">
        <pc:chgData name="Berg, Rens van den (224190)" userId="S::224190@buas.nl::815c52ad-eb0b-41c6-b47f-ea3095b4ebc2" providerId="AD" clId="Web-{5E8E5320-230F-FDB5-8406-7D6CF1EDFAF4}" dt="2024-01-25T15:21:04.723" v="3167"/>
        <pc:sldMkLst>
          <pc:docMk/>
          <pc:sldMk cId="700489005" sldId="341"/>
        </pc:sldMkLst>
        <pc:graphicFrameChg chg="mod modGraphic">
          <ac:chgData name="Berg, Rens van den (224190)" userId="S::224190@buas.nl::815c52ad-eb0b-41c6-b47f-ea3095b4ebc2" providerId="AD" clId="Web-{5E8E5320-230F-FDB5-8406-7D6CF1EDFAF4}" dt="2024-01-25T15:07:33.025" v="2815" actId="1076"/>
          <ac:graphicFrameMkLst>
            <pc:docMk/>
            <pc:sldMk cId="700489005" sldId="341"/>
            <ac:graphicFrameMk id="5" creationId="{56A6A084-1A8E-F218-F960-F67AFDC6653B}"/>
          </ac:graphicFrameMkLst>
        </pc:graphicFrameChg>
        <pc:graphicFrameChg chg="mod modGraphic">
          <ac:chgData name="Berg, Rens van den (224190)" userId="S::224190@buas.nl::815c52ad-eb0b-41c6-b47f-ea3095b4ebc2" providerId="AD" clId="Web-{5E8E5320-230F-FDB5-8406-7D6CF1EDFAF4}" dt="2024-01-25T15:07:41.776" v="2817" actId="1076"/>
          <ac:graphicFrameMkLst>
            <pc:docMk/>
            <pc:sldMk cId="700489005" sldId="341"/>
            <ac:graphicFrameMk id="7" creationId="{45801BB1-9A9C-7A69-4889-4410924DBCE0}"/>
          </ac:graphicFrameMkLst>
        </pc:graphicFrameChg>
        <pc:graphicFrameChg chg="mod modGraphic">
          <ac:chgData name="Berg, Rens van den (224190)" userId="S::224190@buas.nl::815c52ad-eb0b-41c6-b47f-ea3095b4ebc2" providerId="AD" clId="Web-{5E8E5320-230F-FDB5-8406-7D6CF1EDFAF4}" dt="2024-01-25T15:21:04.723" v="3167"/>
          <ac:graphicFrameMkLst>
            <pc:docMk/>
            <pc:sldMk cId="700489005" sldId="341"/>
            <ac:graphicFrameMk id="9" creationId="{F8C3270F-0D6D-7ACB-9777-4177C73B9F31}"/>
          </ac:graphicFrameMkLst>
        </pc:graphicFrameChg>
      </pc:sldChg>
      <pc:sldChg chg="modSp add del replId">
        <pc:chgData name="Berg, Rens van den (224190)" userId="S::224190@buas.nl::815c52ad-eb0b-41c6-b47f-ea3095b4ebc2" providerId="AD" clId="Web-{5E8E5320-230F-FDB5-8406-7D6CF1EDFAF4}" dt="2024-01-25T13:13:40.629" v="631"/>
        <pc:sldMkLst>
          <pc:docMk/>
          <pc:sldMk cId="3675424654" sldId="342"/>
        </pc:sldMkLst>
        <pc:spChg chg="mod">
          <ac:chgData name="Berg, Rens van den (224190)" userId="S::224190@buas.nl::815c52ad-eb0b-41c6-b47f-ea3095b4ebc2" providerId="AD" clId="Web-{5E8E5320-230F-FDB5-8406-7D6CF1EDFAF4}" dt="2024-01-25T13:07:47.916" v="555" actId="20577"/>
          <ac:spMkLst>
            <pc:docMk/>
            <pc:sldMk cId="3675424654" sldId="342"/>
            <ac:spMk id="143" creationId="{BDB7A59B-1857-196A-A9A8-85E9B31CAF57}"/>
          </ac:spMkLst>
        </pc:spChg>
      </pc:sldChg>
      <pc:sldChg chg="addSp delSp modSp add replId">
        <pc:chgData name="Berg, Rens van den (224190)" userId="S::224190@buas.nl::815c52ad-eb0b-41c6-b47f-ea3095b4ebc2" providerId="AD" clId="Web-{5E8E5320-230F-FDB5-8406-7D6CF1EDFAF4}" dt="2024-01-25T14:06:44.557" v="965" actId="20577"/>
        <pc:sldMkLst>
          <pc:docMk/>
          <pc:sldMk cId="2264270504" sldId="343"/>
        </pc:sldMkLst>
        <pc:spChg chg="add del mod">
          <ac:chgData name="Berg, Rens van den (224190)" userId="S::224190@buas.nl::815c52ad-eb0b-41c6-b47f-ea3095b4ebc2" providerId="AD" clId="Web-{5E8E5320-230F-FDB5-8406-7D6CF1EDFAF4}" dt="2024-01-25T13:11:28.563" v="583"/>
          <ac:spMkLst>
            <pc:docMk/>
            <pc:sldMk cId="2264270504" sldId="343"/>
            <ac:spMk id="5" creationId="{3054A2BD-5B6A-F2B7-7C4A-1E63882E9F21}"/>
          </ac:spMkLst>
        </pc:spChg>
        <pc:spChg chg="add del mod">
          <ac:chgData name="Berg, Rens van den (224190)" userId="S::224190@buas.nl::815c52ad-eb0b-41c6-b47f-ea3095b4ebc2" providerId="AD" clId="Web-{5E8E5320-230F-FDB5-8406-7D6CF1EDFAF4}" dt="2024-01-25T13:11:31.672" v="585"/>
          <ac:spMkLst>
            <pc:docMk/>
            <pc:sldMk cId="2264270504" sldId="343"/>
            <ac:spMk id="7" creationId="{6AF6F72E-0EDF-284D-7D9D-71B9D91FDC74}"/>
          </ac:spMkLst>
        </pc:spChg>
        <pc:spChg chg="add mod">
          <ac:chgData name="Berg, Rens van den (224190)" userId="S::224190@buas.nl::815c52ad-eb0b-41c6-b47f-ea3095b4ebc2" providerId="AD" clId="Web-{5E8E5320-230F-FDB5-8406-7D6CF1EDFAF4}" dt="2024-01-25T13:20:43.999" v="710" actId="20577"/>
          <ac:spMkLst>
            <pc:docMk/>
            <pc:sldMk cId="2264270504" sldId="343"/>
            <ac:spMk id="9" creationId="{B79C5F2F-9EC7-4858-F03D-BD30748FB2BD}"/>
          </ac:spMkLst>
        </pc:spChg>
        <pc:spChg chg="add mod">
          <ac:chgData name="Berg, Rens van den (224190)" userId="S::224190@buas.nl::815c52ad-eb0b-41c6-b47f-ea3095b4ebc2" providerId="AD" clId="Web-{5E8E5320-230F-FDB5-8406-7D6CF1EDFAF4}" dt="2024-01-25T13:50:08.405" v="886" actId="20577"/>
          <ac:spMkLst>
            <pc:docMk/>
            <pc:sldMk cId="2264270504" sldId="343"/>
            <ac:spMk id="11" creationId="{A8F898C0-CA0E-FBCA-2470-BC3360C6F998}"/>
          </ac:spMkLst>
        </pc:spChg>
        <pc:spChg chg="mod">
          <ac:chgData name="Berg, Rens van den (224190)" userId="S::224190@buas.nl::815c52ad-eb0b-41c6-b47f-ea3095b4ebc2" providerId="AD" clId="Web-{5E8E5320-230F-FDB5-8406-7D6CF1EDFAF4}" dt="2024-01-25T13:11:44.016" v="593" actId="20577"/>
          <ac:spMkLst>
            <pc:docMk/>
            <pc:sldMk cId="2264270504" sldId="343"/>
            <ac:spMk id="160" creationId="{E7E92BE9-12D8-1533-B2A3-341552F61611}"/>
          </ac:spMkLst>
        </pc:spChg>
        <pc:spChg chg="del">
          <ac:chgData name="Berg, Rens van den (224190)" userId="S::224190@buas.nl::815c52ad-eb0b-41c6-b47f-ea3095b4ebc2" providerId="AD" clId="Web-{5E8E5320-230F-FDB5-8406-7D6CF1EDFAF4}" dt="2024-01-25T13:11:25.719" v="581"/>
          <ac:spMkLst>
            <pc:docMk/>
            <pc:sldMk cId="2264270504" sldId="343"/>
            <ac:spMk id="161" creationId="{29295954-8CEB-AB36-5F40-DBA815C90CB8}"/>
          </ac:spMkLst>
        </pc:spChg>
        <pc:spChg chg="mod">
          <ac:chgData name="Berg, Rens van den (224190)" userId="S::224190@buas.nl::815c52ad-eb0b-41c6-b47f-ea3095b4ebc2" providerId="AD" clId="Web-{5E8E5320-230F-FDB5-8406-7D6CF1EDFAF4}" dt="2024-01-25T13:12:33.580" v="620" actId="20577"/>
          <ac:spMkLst>
            <pc:docMk/>
            <pc:sldMk cId="2264270504" sldId="343"/>
            <ac:spMk id="162" creationId="{79D45D04-B91C-A4C9-F603-F1C24CA3B374}"/>
          </ac:spMkLst>
        </pc:spChg>
        <pc:spChg chg="mod">
          <ac:chgData name="Berg, Rens van den (224190)" userId="S::224190@buas.nl::815c52ad-eb0b-41c6-b47f-ea3095b4ebc2" providerId="AD" clId="Web-{5E8E5320-230F-FDB5-8406-7D6CF1EDFAF4}" dt="2024-01-25T14:06:44.557" v="965" actId="20577"/>
          <ac:spMkLst>
            <pc:docMk/>
            <pc:sldMk cId="2264270504" sldId="343"/>
            <ac:spMk id="163" creationId="{E90CE5C1-0DFF-3F48-ABCB-6FE7BA7BAEF0}"/>
          </ac:spMkLst>
        </pc:spChg>
        <pc:spChg chg="del">
          <ac:chgData name="Berg, Rens van den (224190)" userId="S::224190@buas.nl::815c52ad-eb0b-41c6-b47f-ea3095b4ebc2" providerId="AD" clId="Web-{5E8E5320-230F-FDB5-8406-7D6CF1EDFAF4}" dt="2024-01-25T13:11:26.938" v="582"/>
          <ac:spMkLst>
            <pc:docMk/>
            <pc:sldMk cId="2264270504" sldId="343"/>
            <ac:spMk id="164" creationId="{21D6EFC6-1FCB-E4B8-8D50-18F94B6D4DB9}"/>
          </ac:spMkLst>
        </pc:spChg>
        <pc:picChg chg="del">
          <ac:chgData name="Berg, Rens van den (224190)" userId="S::224190@buas.nl::815c52ad-eb0b-41c6-b47f-ea3095b4ebc2" providerId="AD" clId="Web-{5E8E5320-230F-FDB5-8406-7D6CF1EDFAF4}" dt="2024-01-25T13:11:32.797" v="587"/>
          <ac:picMkLst>
            <pc:docMk/>
            <pc:sldMk cId="2264270504" sldId="343"/>
            <ac:picMk id="2" creationId="{BCC81C13-8447-7194-6126-8732F9CC5FCC}"/>
          </ac:picMkLst>
        </pc:picChg>
        <pc:picChg chg="del">
          <ac:chgData name="Berg, Rens van den (224190)" userId="S::224190@buas.nl::815c52ad-eb0b-41c6-b47f-ea3095b4ebc2" providerId="AD" clId="Web-{5E8E5320-230F-FDB5-8406-7D6CF1EDFAF4}" dt="2024-01-25T13:11:32.313" v="586"/>
          <ac:picMkLst>
            <pc:docMk/>
            <pc:sldMk cId="2264270504" sldId="343"/>
            <ac:picMk id="3" creationId="{B2D23A4E-4998-191F-FD7F-E29911790633}"/>
          </ac:picMkLst>
        </pc:picChg>
        <pc:picChg chg="add mod">
          <ac:chgData name="Berg, Rens van den (224190)" userId="S::224190@buas.nl::815c52ad-eb0b-41c6-b47f-ea3095b4ebc2" providerId="AD" clId="Web-{5E8E5320-230F-FDB5-8406-7D6CF1EDFAF4}" dt="2024-01-25T13:50:14.921" v="888" actId="14100"/>
          <ac:picMkLst>
            <pc:docMk/>
            <pc:sldMk cId="2264270504" sldId="343"/>
            <ac:picMk id="12" creationId="{F77323D2-2C5A-33D0-3E55-D403008208D2}"/>
          </ac:picMkLst>
        </pc:picChg>
      </pc:sldChg>
      <pc:sldChg chg="modSp add replId">
        <pc:chgData name="Berg, Rens van den (224190)" userId="S::224190@buas.nl::815c52ad-eb0b-41c6-b47f-ea3095b4ebc2" providerId="AD" clId="Web-{5E8E5320-230F-FDB5-8406-7D6CF1EDFAF4}" dt="2024-01-25T13:49:56.283" v="883" actId="20577"/>
        <pc:sldMkLst>
          <pc:docMk/>
          <pc:sldMk cId="2259011267" sldId="344"/>
        </pc:sldMkLst>
        <pc:spChg chg="mod">
          <ac:chgData name="Berg, Rens van den (224190)" userId="S::224190@buas.nl::815c52ad-eb0b-41c6-b47f-ea3095b4ebc2" providerId="AD" clId="Web-{5E8E5320-230F-FDB5-8406-7D6CF1EDFAF4}" dt="2024-01-25T13:49:56.283" v="883" actId="20577"/>
          <ac:spMkLst>
            <pc:docMk/>
            <pc:sldMk cId="2259011267" sldId="344"/>
            <ac:spMk id="143" creationId="{5878F405-FF5D-CAF0-6A8B-14AA94CC4519}"/>
          </ac:spMkLst>
        </pc:spChg>
      </pc:sldChg>
      <pc:sldChg chg="addSp delSp modSp add ord replId">
        <pc:chgData name="Berg, Rens van den (224190)" userId="S::224190@buas.nl::815c52ad-eb0b-41c6-b47f-ea3095b4ebc2" providerId="AD" clId="Web-{5E8E5320-230F-FDB5-8406-7D6CF1EDFAF4}" dt="2024-01-25T14:07:00.573" v="969" actId="20577"/>
        <pc:sldMkLst>
          <pc:docMk/>
          <pc:sldMk cId="3559351948" sldId="345"/>
        </pc:sldMkLst>
        <pc:spChg chg="mod">
          <ac:chgData name="Berg, Rens van den (224190)" userId="S::224190@buas.nl::815c52ad-eb0b-41c6-b47f-ea3095b4ebc2" providerId="AD" clId="Web-{5E8E5320-230F-FDB5-8406-7D6CF1EDFAF4}" dt="2024-01-25T13:51:40.892" v="891" actId="20577"/>
          <ac:spMkLst>
            <pc:docMk/>
            <pc:sldMk cId="3559351948" sldId="345"/>
            <ac:spMk id="11" creationId="{1BC19591-FBB6-5F26-1C5A-A938327B2200}"/>
          </ac:spMkLst>
        </pc:spChg>
        <pc:spChg chg="mod">
          <ac:chgData name="Berg, Rens van den (224190)" userId="S::224190@buas.nl::815c52ad-eb0b-41c6-b47f-ea3095b4ebc2" providerId="AD" clId="Web-{5E8E5320-230F-FDB5-8406-7D6CF1EDFAF4}" dt="2024-01-25T13:21:01.672" v="713" actId="20577"/>
          <ac:spMkLst>
            <pc:docMk/>
            <pc:sldMk cId="3559351948" sldId="345"/>
            <ac:spMk id="160" creationId="{6B2F60E6-CF84-2EEC-D2DE-341B3C057223}"/>
          </ac:spMkLst>
        </pc:spChg>
        <pc:spChg chg="mod">
          <ac:chgData name="Berg, Rens van den (224190)" userId="S::224190@buas.nl::815c52ad-eb0b-41c6-b47f-ea3095b4ebc2" providerId="AD" clId="Web-{5E8E5320-230F-FDB5-8406-7D6CF1EDFAF4}" dt="2024-01-25T14:07:00.573" v="969" actId="20577"/>
          <ac:spMkLst>
            <pc:docMk/>
            <pc:sldMk cId="3559351948" sldId="345"/>
            <ac:spMk id="163" creationId="{95D6EECD-BF86-3C78-2C3F-5C04BF67D68E}"/>
          </ac:spMkLst>
        </pc:spChg>
        <pc:spChg chg="mod">
          <ac:chgData name="Berg, Rens van den (224190)" userId="S::224190@buas.nl::815c52ad-eb0b-41c6-b47f-ea3095b4ebc2" providerId="AD" clId="Web-{5E8E5320-230F-FDB5-8406-7D6CF1EDFAF4}" dt="2024-01-25T13:27:58.948" v="741" actId="20577"/>
          <ac:spMkLst>
            <pc:docMk/>
            <pc:sldMk cId="3559351948" sldId="345"/>
            <ac:spMk id="166" creationId="{28C073D6-D189-E177-4EAD-23CAC746B565}"/>
          </ac:spMkLst>
        </pc:spChg>
        <pc:picChg chg="add del mod">
          <ac:chgData name="Berg, Rens van den (224190)" userId="S::224190@buas.nl::815c52ad-eb0b-41c6-b47f-ea3095b4ebc2" providerId="AD" clId="Web-{5E8E5320-230F-FDB5-8406-7D6CF1EDFAF4}" dt="2024-01-25T13:27:37.463" v="737"/>
          <ac:picMkLst>
            <pc:docMk/>
            <pc:sldMk cId="3559351948" sldId="345"/>
            <ac:picMk id="2" creationId="{5CA8015A-E704-760F-1B3B-D763722E979C}"/>
          </ac:picMkLst>
        </pc:picChg>
        <pc:picChg chg="add mod">
          <ac:chgData name="Berg, Rens van den (224190)" userId="S::224190@buas.nl::815c52ad-eb0b-41c6-b47f-ea3095b4ebc2" providerId="AD" clId="Web-{5E8E5320-230F-FDB5-8406-7D6CF1EDFAF4}" dt="2024-01-25T13:51:44.720" v="893" actId="1076"/>
          <ac:picMkLst>
            <pc:docMk/>
            <pc:sldMk cId="3559351948" sldId="345"/>
            <ac:picMk id="3" creationId="{A17C95B5-BD95-B639-C7B6-B1A8780B2812}"/>
          </ac:picMkLst>
        </pc:picChg>
      </pc:sldChg>
      <pc:sldChg chg="addSp modSp add ord replId">
        <pc:chgData name="Berg, Rens van den (224190)" userId="S::224190@buas.nl::815c52ad-eb0b-41c6-b47f-ea3095b4ebc2" providerId="AD" clId="Web-{5E8E5320-230F-FDB5-8406-7D6CF1EDFAF4}" dt="2024-01-25T14:07:56.480" v="975" actId="20577"/>
        <pc:sldMkLst>
          <pc:docMk/>
          <pc:sldMk cId="3925386589" sldId="346"/>
        </pc:sldMkLst>
        <pc:spChg chg="mod">
          <ac:chgData name="Berg, Rens van den (224190)" userId="S::224190@buas.nl::815c52ad-eb0b-41c6-b47f-ea3095b4ebc2" providerId="AD" clId="Web-{5E8E5320-230F-FDB5-8406-7D6CF1EDFAF4}" dt="2024-01-25T13:53:29.442" v="917" actId="20577"/>
          <ac:spMkLst>
            <pc:docMk/>
            <pc:sldMk cId="3925386589" sldId="346"/>
            <ac:spMk id="11" creationId="{AF5F4AFF-37C7-ADBB-CDD8-1482C5294AD2}"/>
          </ac:spMkLst>
        </pc:spChg>
        <pc:spChg chg="mod">
          <ac:chgData name="Berg, Rens van den (224190)" userId="S::224190@buas.nl::815c52ad-eb0b-41c6-b47f-ea3095b4ebc2" providerId="AD" clId="Web-{5E8E5320-230F-FDB5-8406-7D6CF1EDFAF4}" dt="2024-01-25T13:21:13.328" v="716" actId="20577"/>
          <ac:spMkLst>
            <pc:docMk/>
            <pc:sldMk cId="3925386589" sldId="346"/>
            <ac:spMk id="160" creationId="{DAEF0A1D-57B3-A2D5-103D-926AE15FC457}"/>
          </ac:spMkLst>
        </pc:spChg>
        <pc:spChg chg="mod">
          <ac:chgData name="Berg, Rens van den (224190)" userId="S::224190@buas.nl::815c52ad-eb0b-41c6-b47f-ea3095b4ebc2" providerId="AD" clId="Web-{5E8E5320-230F-FDB5-8406-7D6CF1EDFAF4}" dt="2024-01-25T14:07:56.480" v="975" actId="20577"/>
          <ac:spMkLst>
            <pc:docMk/>
            <pc:sldMk cId="3925386589" sldId="346"/>
            <ac:spMk id="163" creationId="{193CCB61-0D00-497C-31B4-5BB54E81A3B7}"/>
          </ac:spMkLst>
        </pc:spChg>
        <pc:spChg chg="mod">
          <ac:chgData name="Berg, Rens van den (224190)" userId="S::224190@buas.nl::815c52ad-eb0b-41c6-b47f-ea3095b4ebc2" providerId="AD" clId="Web-{5E8E5320-230F-FDB5-8406-7D6CF1EDFAF4}" dt="2024-01-25T13:29:22.419" v="745" actId="20577"/>
          <ac:spMkLst>
            <pc:docMk/>
            <pc:sldMk cId="3925386589" sldId="346"/>
            <ac:spMk id="166" creationId="{CFD2479F-85B9-F088-50A9-0E14E7E15302}"/>
          </ac:spMkLst>
        </pc:spChg>
        <pc:picChg chg="add mod">
          <ac:chgData name="Berg, Rens van den (224190)" userId="S::224190@buas.nl::815c52ad-eb0b-41c6-b47f-ea3095b4ebc2" providerId="AD" clId="Web-{5E8E5320-230F-FDB5-8406-7D6CF1EDFAF4}" dt="2024-01-25T13:53:11.348" v="910" actId="1076"/>
          <ac:picMkLst>
            <pc:docMk/>
            <pc:sldMk cId="3925386589" sldId="346"/>
            <ac:picMk id="2" creationId="{FE245BEB-0651-F6BD-B663-FBEA85E9D113}"/>
          </ac:picMkLst>
        </pc:picChg>
      </pc:sldChg>
      <pc:sldChg chg="addSp modSp add ord replId">
        <pc:chgData name="Berg, Rens van den (224190)" userId="S::224190@buas.nl::815c52ad-eb0b-41c6-b47f-ea3095b4ebc2" providerId="AD" clId="Web-{5E8E5320-230F-FDB5-8406-7D6CF1EDFAF4}" dt="2024-01-25T14:08:03.262" v="979" actId="20577"/>
        <pc:sldMkLst>
          <pc:docMk/>
          <pc:sldMk cId="1451055381" sldId="347"/>
        </pc:sldMkLst>
        <pc:spChg chg="mod">
          <ac:chgData name="Berg, Rens van den (224190)" userId="S::224190@buas.nl::815c52ad-eb0b-41c6-b47f-ea3095b4ebc2" providerId="AD" clId="Web-{5E8E5320-230F-FDB5-8406-7D6CF1EDFAF4}" dt="2024-01-25T13:54:45.475" v="930" actId="20577"/>
          <ac:spMkLst>
            <pc:docMk/>
            <pc:sldMk cId="1451055381" sldId="347"/>
            <ac:spMk id="11" creationId="{13AD76BF-F493-57C5-68EC-30C6FD4C3EB2}"/>
          </ac:spMkLst>
        </pc:spChg>
        <pc:spChg chg="mod">
          <ac:chgData name="Berg, Rens van den (224190)" userId="S::224190@buas.nl::815c52ad-eb0b-41c6-b47f-ea3095b4ebc2" providerId="AD" clId="Web-{5E8E5320-230F-FDB5-8406-7D6CF1EDFAF4}" dt="2024-01-25T13:21:31.844" v="720" actId="20577"/>
          <ac:spMkLst>
            <pc:docMk/>
            <pc:sldMk cId="1451055381" sldId="347"/>
            <ac:spMk id="160" creationId="{1DEF4071-707B-2016-FC5C-CD0219B1B4EF}"/>
          </ac:spMkLst>
        </pc:spChg>
        <pc:spChg chg="mod">
          <ac:chgData name="Berg, Rens van den (224190)" userId="S::224190@buas.nl::815c52ad-eb0b-41c6-b47f-ea3095b4ebc2" providerId="AD" clId="Web-{5E8E5320-230F-FDB5-8406-7D6CF1EDFAF4}" dt="2024-01-25T14:08:03.262" v="979" actId="20577"/>
          <ac:spMkLst>
            <pc:docMk/>
            <pc:sldMk cId="1451055381" sldId="347"/>
            <ac:spMk id="163" creationId="{80FF57EF-0DC8-EDFE-0B7F-76D29AE5DA08}"/>
          </ac:spMkLst>
        </pc:spChg>
        <pc:spChg chg="mod">
          <ac:chgData name="Berg, Rens van den (224190)" userId="S::224190@buas.nl::815c52ad-eb0b-41c6-b47f-ea3095b4ebc2" providerId="AD" clId="Web-{5E8E5320-230F-FDB5-8406-7D6CF1EDFAF4}" dt="2024-01-25T13:30:17.686" v="749" actId="20577"/>
          <ac:spMkLst>
            <pc:docMk/>
            <pc:sldMk cId="1451055381" sldId="347"/>
            <ac:spMk id="166" creationId="{F071B4EA-85DE-3003-ED68-0692141CB748}"/>
          </ac:spMkLst>
        </pc:spChg>
        <pc:picChg chg="add mod">
          <ac:chgData name="Berg, Rens van den (224190)" userId="S::224190@buas.nl::815c52ad-eb0b-41c6-b47f-ea3095b4ebc2" providerId="AD" clId="Web-{5E8E5320-230F-FDB5-8406-7D6CF1EDFAF4}" dt="2024-01-25T13:54:14.552" v="918" actId="1076"/>
          <ac:picMkLst>
            <pc:docMk/>
            <pc:sldMk cId="1451055381" sldId="347"/>
            <ac:picMk id="2" creationId="{E2F4AD9D-222F-8C50-877F-DF50303303DD}"/>
          </ac:picMkLst>
        </pc:picChg>
      </pc:sldChg>
      <pc:sldChg chg="addSp modSp add ord replId">
        <pc:chgData name="Berg, Rens van den (224190)" userId="S::224190@buas.nl::815c52ad-eb0b-41c6-b47f-ea3095b4ebc2" providerId="AD" clId="Web-{5E8E5320-230F-FDB5-8406-7D6CF1EDFAF4}" dt="2024-01-25T14:08:23.294" v="984" actId="20577"/>
        <pc:sldMkLst>
          <pc:docMk/>
          <pc:sldMk cId="1178510881" sldId="348"/>
        </pc:sldMkLst>
        <pc:spChg chg="mod">
          <ac:chgData name="Berg, Rens van den (224190)" userId="S::224190@buas.nl::815c52ad-eb0b-41c6-b47f-ea3095b4ebc2" providerId="AD" clId="Web-{5E8E5320-230F-FDB5-8406-7D6CF1EDFAF4}" dt="2024-01-25T13:55:55.774" v="936" actId="20577"/>
          <ac:spMkLst>
            <pc:docMk/>
            <pc:sldMk cId="1178510881" sldId="348"/>
            <ac:spMk id="11" creationId="{F54F79D3-15BD-B6D4-92F7-95DA981B80F3}"/>
          </ac:spMkLst>
        </pc:spChg>
        <pc:spChg chg="mod">
          <ac:chgData name="Berg, Rens van den (224190)" userId="S::224190@buas.nl::815c52ad-eb0b-41c6-b47f-ea3095b4ebc2" providerId="AD" clId="Web-{5E8E5320-230F-FDB5-8406-7D6CF1EDFAF4}" dt="2024-01-25T13:21:51.314" v="723" actId="20577"/>
          <ac:spMkLst>
            <pc:docMk/>
            <pc:sldMk cId="1178510881" sldId="348"/>
            <ac:spMk id="160" creationId="{CFF14787-08DF-6C5B-F578-52CE235641FA}"/>
          </ac:spMkLst>
        </pc:spChg>
        <pc:spChg chg="mod">
          <ac:chgData name="Berg, Rens van den (224190)" userId="S::224190@buas.nl::815c52ad-eb0b-41c6-b47f-ea3095b4ebc2" providerId="AD" clId="Web-{5E8E5320-230F-FDB5-8406-7D6CF1EDFAF4}" dt="2024-01-25T14:08:23.294" v="984" actId="20577"/>
          <ac:spMkLst>
            <pc:docMk/>
            <pc:sldMk cId="1178510881" sldId="348"/>
            <ac:spMk id="163" creationId="{1437C01D-E257-CBD3-25C8-73622BE09B34}"/>
          </ac:spMkLst>
        </pc:spChg>
        <pc:spChg chg="mod">
          <ac:chgData name="Berg, Rens van den (224190)" userId="S::224190@buas.nl::815c52ad-eb0b-41c6-b47f-ea3095b4ebc2" providerId="AD" clId="Web-{5E8E5320-230F-FDB5-8406-7D6CF1EDFAF4}" dt="2024-01-25T13:30:58.766" v="753" actId="20577"/>
          <ac:spMkLst>
            <pc:docMk/>
            <pc:sldMk cId="1178510881" sldId="348"/>
            <ac:spMk id="166" creationId="{9CD4A7F4-0CF0-3F40-1DD2-C610D688C56F}"/>
          </ac:spMkLst>
        </pc:spChg>
        <pc:picChg chg="add mod">
          <ac:chgData name="Berg, Rens van den (224190)" userId="S::224190@buas.nl::815c52ad-eb0b-41c6-b47f-ea3095b4ebc2" providerId="AD" clId="Web-{5E8E5320-230F-FDB5-8406-7D6CF1EDFAF4}" dt="2024-01-25T13:55:48.414" v="932" actId="1076"/>
          <ac:picMkLst>
            <pc:docMk/>
            <pc:sldMk cId="1178510881" sldId="348"/>
            <ac:picMk id="2" creationId="{B442600C-6001-EBBC-725D-C25686D978DA}"/>
          </ac:picMkLst>
        </pc:picChg>
      </pc:sldChg>
      <pc:sldChg chg="addSp modSp add ord replId">
        <pc:chgData name="Berg, Rens van den (224190)" userId="S::224190@buas.nl::815c52ad-eb0b-41c6-b47f-ea3095b4ebc2" providerId="AD" clId="Web-{5E8E5320-230F-FDB5-8406-7D6CF1EDFAF4}" dt="2024-01-25T14:08:56.732" v="1008" actId="20577"/>
        <pc:sldMkLst>
          <pc:docMk/>
          <pc:sldMk cId="17326671" sldId="349"/>
        </pc:sldMkLst>
        <pc:spChg chg="mod">
          <ac:chgData name="Berg, Rens van den (224190)" userId="S::224190@buas.nl::815c52ad-eb0b-41c6-b47f-ea3095b4ebc2" providerId="AD" clId="Web-{5E8E5320-230F-FDB5-8406-7D6CF1EDFAF4}" dt="2024-01-25T13:57:28.651" v="941" actId="20577"/>
          <ac:spMkLst>
            <pc:docMk/>
            <pc:sldMk cId="17326671" sldId="349"/>
            <ac:spMk id="11" creationId="{0BB30B79-27C7-216F-A818-730FD7F53C45}"/>
          </ac:spMkLst>
        </pc:spChg>
        <pc:spChg chg="mod">
          <ac:chgData name="Berg, Rens van den (224190)" userId="S::224190@buas.nl::815c52ad-eb0b-41c6-b47f-ea3095b4ebc2" providerId="AD" clId="Web-{5E8E5320-230F-FDB5-8406-7D6CF1EDFAF4}" dt="2024-01-25T13:22:03.376" v="726" actId="20577"/>
          <ac:spMkLst>
            <pc:docMk/>
            <pc:sldMk cId="17326671" sldId="349"/>
            <ac:spMk id="160" creationId="{34B93A99-0EAF-8809-1691-74879B47D51B}"/>
          </ac:spMkLst>
        </pc:spChg>
        <pc:spChg chg="mod">
          <ac:chgData name="Berg, Rens van den (224190)" userId="S::224190@buas.nl::815c52ad-eb0b-41c6-b47f-ea3095b4ebc2" providerId="AD" clId="Web-{5E8E5320-230F-FDB5-8406-7D6CF1EDFAF4}" dt="2024-01-25T14:08:56.732" v="1008" actId="20577"/>
          <ac:spMkLst>
            <pc:docMk/>
            <pc:sldMk cId="17326671" sldId="349"/>
            <ac:spMk id="163" creationId="{6CCEDBD4-F4DE-441A-081E-CDDD0A380C81}"/>
          </ac:spMkLst>
        </pc:spChg>
        <pc:spChg chg="mod">
          <ac:chgData name="Berg, Rens van den (224190)" userId="S::224190@buas.nl::815c52ad-eb0b-41c6-b47f-ea3095b4ebc2" providerId="AD" clId="Web-{5E8E5320-230F-FDB5-8406-7D6CF1EDFAF4}" dt="2024-01-25T13:31:58.111" v="757" actId="20577"/>
          <ac:spMkLst>
            <pc:docMk/>
            <pc:sldMk cId="17326671" sldId="349"/>
            <ac:spMk id="166" creationId="{7020C3F3-BBB4-7D52-7E79-0240AF3AF119}"/>
          </ac:spMkLst>
        </pc:spChg>
        <pc:picChg chg="add mod">
          <ac:chgData name="Berg, Rens van den (224190)" userId="S::224190@buas.nl::815c52ad-eb0b-41c6-b47f-ea3095b4ebc2" providerId="AD" clId="Web-{5E8E5320-230F-FDB5-8406-7D6CF1EDFAF4}" dt="2024-01-25T13:57:41.042" v="947" actId="1076"/>
          <ac:picMkLst>
            <pc:docMk/>
            <pc:sldMk cId="17326671" sldId="349"/>
            <ac:picMk id="2" creationId="{A6CA5CFF-0AE4-0746-14F5-0F5C70A90B19}"/>
          </ac:picMkLst>
        </pc:picChg>
        <pc:picChg chg="add mod">
          <ac:chgData name="Berg, Rens van den (224190)" userId="S::224190@buas.nl::815c52ad-eb0b-41c6-b47f-ea3095b4ebc2" providerId="AD" clId="Web-{5E8E5320-230F-FDB5-8406-7D6CF1EDFAF4}" dt="2024-01-25T13:57:39.730" v="946" actId="1076"/>
          <ac:picMkLst>
            <pc:docMk/>
            <pc:sldMk cId="17326671" sldId="349"/>
            <ac:picMk id="3" creationId="{6485236B-16A5-F7D5-34FC-9D2F86B07AB6}"/>
          </ac:picMkLst>
        </pc:picChg>
      </pc:sldChg>
      <pc:sldChg chg="addSp modSp add ord replId">
        <pc:chgData name="Berg, Rens van den (224190)" userId="S::224190@buas.nl::815c52ad-eb0b-41c6-b47f-ea3095b4ebc2" providerId="AD" clId="Web-{5E8E5320-230F-FDB5-8406-7D6CF1EDFAF4}" dt="2024-01-25T14:09:11.686" v="1012" actId="20577"/>
        <pc:sldMkLst>
          <pc:docMk/>
          <pc:sldMk cId="1015258682" sldId="350"/>
        </pc:sldMkLst>
        <pc:spChg chg="mod">
          <ac:chgData name="Berg, Rens van den (224190)" userId="S::224190@buas.nl::815c52ad-eb0b-41c6-b47f-ea3095b4ebc2" providerId="AD" clId="Web-{5E8E5320-230F-FDB5-8406-7D6CF1EDFAF4}" dt="2024-01-25T13:58:35.762" v="950" actId="20577"/>
          <ac:spMkLst>
            <pc:docMk/>
            <pc:sldMk cId="1015258682" sldId="350"/>
            <ac:spMk id="11" creationId="{E74FC8DE-5C42-389A-7CBE-062B309EA459}"/>
          </ac:spMkLst>
        </pc:spChg>
        <pc:spChg chg="mod">
          <ac:chgData name="Berg, Rens van den (224190)" userId="S::224190@buas.nl::815c52ad-eb0b-41c6-b47f-ea3095b4ebc2" providerId="AD" clId="Web-{5E8E5320-230F-FDB5-8406-7D6CF1EDFAF4}" dt="2024-01-25T13:22:13.580" v="729" actId="20577"/>
          <ac:spMkLst>
            <pc:docMk/>
            <pc:sldMk cId="1015258682" sldId="350"/>
            <ac:spMk id="160" creationId="{E9AD1324-5948-E6C5-7C71-B351A39316C9}"/>
          </ac:spMkLst>
        </pc:spChg>
        <pc:spChg chg="mod">
          <ac:chgData name="Berg, Rens van den (224190)" userId="S::224190@buas.nl::815c52ad-eb0b-41c6-b47f-ea3095b4ebc2" providerId="AD" clId="Web-{5E8E5320-230F-FDB5-8406-7D6CF1EDFAF4}" dt="2024-01-25T14:09:11.686" v="1012" actId="20577"/>
          <ac:spMkLst>
            <pc:docMk/>
            <pc:sldMk cId="1015258682" sldId="350"/>
            <ac:spMk id="163" creationId="{9487D47A-9D34-C2F6-32DC-751428E77BA9}"/>
          </ac:spMkLst>
        </pc:spChg>
        <pc:spChg chg="mod">
          <ac:chgData name="Berg, Rens van den (224190)" userId="S::224190@buas.nl::815c52ad-eb0b-41c6-b47f-ea3095b4ebc2" providerId="AD" clId="Web-{5E8E5320-230F-FDB5-8406-7D6CF1EDFAF4}" dt="2024-01-25T13:33:02.034" v="762" actId="20577"/>
          <ac:spMkLst>
            <pc:docMk/>
            <pc:sldMk cId="1015258682" sldId="350"/>
            <ac:spMk id="166" creationId="{B35F77AD-9CB3-E3A5-F1CC-94DC78A26A5E}"/>
          </ac:spMkLst>
        </pc:spChg>
        <pc:picChg chg="add mod">
          <ac:chgData name="Berg, Rens van den (224190)" userId="S::224190@buas.nl::815c52ad-eb0b-41c6-b47f-ea3095b4ebc2" providerId="AD" clId="Web-{5E8E5320-230F-FDB5-8406-7D6CF1EDFAF4}" dt="2024-01-25T13:58:37.997" v="951" actId="1076"/>
          <ac:picMkLst>
            <pc:docMk/>
            <pc:sldMk cId="1015258682" sldId="350"/>
            <ac:picMk id="2" creationId="{B971C657-BDC8-43C1-2320-E19928B9396F}"/>
          </ac:picMkLst>
        </pc:picChg>
      </pc:sldChg>
      <pc:sldChg chg="addSp modSp add ord replId">
        <pc:chgData name="Berg, Rens van den (224190)" userId="S::224190@buas.nl::815c52ad-eb0b-41c6-b47f-ea3095b4ebc2" providerId="AD" clId="Web-{5E8E5320-230F-FDB5-8406-7D6CF1EDFAF4}" dt="2024-01-25T14:10:16.219" v="1045" actId="1076"/>
        <pc:sldMkLst>
          <pc:docMk/>
          <pc:sldMk cId="3902743879" sldId="351"/>
        </pc:sldMkLst>
        <pc:spChg chg="mod">
          <ac:chgData name="Berg, Rens van den (224190)" userId="S::224190@buas.nl::815c52ad-eb0b-41c6-b47f-ea3095b4ebc2" providerId="AD" clId="Web-{5E8E5320-230F-FDB5-8406-7D6CF1EDFAF4}" dt="2024-01-25T13:59:45.639" v="955" actId="20577"/>
          <ac:spMkLst>
            <pc:docMk/>
            <pc:sldMk cId="3902743879" sldId="351"/>
            <ac:spMk id="11" creationId="{7B4EE141-2D24-8803-3825-A18E9E4A8C10}"/>
          </ac:spMkLst>
        </pc:spChg>
        <pc:spChg chg="mod">
          <ac:chgData name="Berg, Rens van den (224190)" userId="S::224190@buas.nl::815c52ad-eb0b-41c6-b47f-ea3095b4ebc2" providerId="AD" clId="Web-{5E8E5320-230F-FDB5-8406-7D6CF1EDFAF4}" dt="2024-01-25T13:22:22.221" v="732" actId="20577"/>
          <ac:spMkLst>
            <pc:docMk/>
            <pc:sldMk cId="3902743879" sldId="351"/>
            <ac:spMk id="160" creationId="{D3AE801C-F287-1A9E-A26D-BB14EC4A236E}"/>
          </ac:spMkLst>
        </pc:spChg>
        <pc:spChg chg="mod">
          <ac:chgData name="Berg, Rens van den (224190)" userId="S::224190@buas.nl::815c52ad-eb0b-41c6-b47f-ea3095b4ebc2" providerId="AD" clId="Web-{5E8E5320-230F-FDB5-8406-7D6CF1EDFAF4}" dt="2024-01-25T14:10:11.656" v="1043" actId="20577"/>
          <ac:spMkLst>
            <pc:docMk/>
            <pc:sldMk cId="3902743879" sldId="351"/>
            <ac:spMk id="163" creationId="{4E07A793-3CF2-B5EA-9888-FB74ED6554F7}"/>
          </ac:spMkLst>
        </pc:spChg>
        <pc:spChg chg="mod">
          <ac:chgData name="Berg, Rens van den (224190)" userId="S::224190@buas.nl::815c52ad-eb0b-41c6-b47f-ea3095b4ebc2" providerId="AD" clId="Web-{5E8E5320-230F-FDB5-8406-7D6CF1EDFAF4}" dt="2024-01-25T13:33:10.660" v="766" actId="20577"/>
          <ac:spMkLst>
            <pc:docMk/>
            <pc:sldMk cId="3902743879" sldId="351"/>
            <ac:spMk id="166" creationId="{BB578010-E65E-08F9-2F0E-D7BD2C71F98F}"/>
          </ac:spMkLst>
        </pc:spChg>
        <pc:picChg chg="add mod">
          <ac:chgData name="Berg, Rens van den (224190)" userId="S::224190@buas.nl::815c52ad-eb0b-41c6-b47f-ea3095b4ebc2" providerId="AD" clId="Web-{5E8E5320-230F-FDB5-8406-7D6CF1EDFAF4}" dt="2024-01-25T14:10:14.015" v="1044" actId="1076"/>
          <ac:picMkLst>
            <pc:docMk/>
            <pc:sldMk cId="3902743879" sldId="351"/>
            <ac:picMk id="2" creationId="{B721AC69-F16F-1262-4979-5545D93774DE}"/>
          </ac:picMkLst>
        </pc:picChg>
        <pc:picChg chg="add mod modCrop">
          <ac:chgData name="Berg, Rens van den (224190)" userId="S::224190@buas.nl::815c52ad-eb0b-41c6-b47f-ea3095b4ebc2" providerId="AD" clId="Web-{5E8E5320-230F-FDB5-8406-7D6CF1EDFAF4}" dt="2024-01-25T14:10:16.219" v="1045" actId="1076"/>
          <ac:picMkLst>
            <pc:docMk/>
            <pc:sldMk cId="3902743879" sldId="351"/>
            <ac:picMk id="3" creationId="{CA87F128-2740-DFD6-2A2F-DA863A91B042}"/>
          </ac:picMkLst>
        </pc:picChg>
      </pc:sldChg>
    </pc:docChg>
  </pc:docChgLst>
  <pc:docChgLst>
    <pc:chgData name="Noyan, Alican" userId="S::noyan.a@buas.nl::f2106684-872a-4b1d-b983-18c991c41330" providerId="AD" clId="Web-{FB97C05B-6313-3D45-8CF7-1C5FD5481B77}"/>
    <pc:docChg chg="">
      <pc:chgData name="Noyan, Alican" userId="S::noyan.a@buas.nl::f2106684-872a-4b1d-b983-18c991c41330" providerId="AD" clId="Web-{FB97C05B-6313-3D45-8CF7-1C5FD5481B77}" dt="2023-11-18T13:33:18.307" v="0"/>
      <pc:docMkLst>
        <pc:docMk/>
      </pc:docMkLst>
      <pc:sldChg chg="delCm">
        <pc:chgData name="Noyan, Alican" userId="S::noyan.a@buas.nl::f2106684-872a-4b1d-b983-18c991c41330" providerId="AD" clId="Web-{FB97C05B-6313-3D45-8CF7-1C5FD5481B77}" dt="2023-11-18T13:33:18.307" v="0"/>
        <pc:sldMkLst>
          <pc:docMk/>
          <pc:sldMk cId="0" sldId="282"/>
        </pc:sldMkLst>
        <pc:extLst>
          <p:ext xmlns:p="http://schemas.openxmlformats.org/presentationml/2006/main" uri="{D6D511B9-2390-475A-947B-AFAB55BFBCF1}">
            <pc226:cmChg xmlns:pc226="http://schemas.microsoft.com/office/powerpoint/2022/06/main/command" chg="del">
              <pc226:chgData name="Noyan, Alican" userId="S::noyan.a@buas.nl::f2106684-872a-4b1d-b983-18c991c41330" providerId="AD" clId="Web-{FB97C05B-6313-3D45-8CF7-1C5FD5481B77}" dt="2023-11-18T13:33:18.307" v="0"/>
              <pc2:cmMkLst xmlns:pc2="http://schemas.microsoft.com/office/powerpoint/2019/9/main/command">
                <pc:docMk/>
                <pc:sldMk cId="0" sldId="282"/>
                <pc2:cmMk id="{80C6CB5E-5BB4-4302-B606-6FB344B927DF}"/>
              </pc2:cmMkLst>
            </pc226:cmChg>
          </p:ext>
        </pc:extLst>
      </pc:sldChg>
    </pc:docChg>
  </pc:docChgLst>
  <pc:docChgLst>
    <pc:chgData name="Blerck, Irene van" userId="S::blerck.i@buas.nl::a459afc0-a645-4902-97f4-db4ffab93732" providerId="AD" clId="Web-{342B10AE-9F51-4A99-9205-98D06BBEA5D7}"/>
    <pc:docChg chg="modSld">
      <pc:chgData name="Blerck, Irene van" userId="S::blerck.i@buas.nl::a459afc0-a645-4902-97f4-db4ffab93732" providerId="AD" clId="Web-{342B10AE-9F51-4A99-9205-98D06BBEA5D7}" dt="2021-09-17T14:30:21.170" v="13" actId="20577"/>
      <pc:docMkLst>
        <pc:docMk/>
      </pc:docMkLst>
      <pc:sldChg chg="modSp">
        <pc:chgData name="Blerck, Irene van" userId="S::blerck.i@buas.nl::a459afc0-a645-4902-97f4-db4ffab93732" providerId="AD" clId="Web-{342B10AE-9F51-4A99-9205-98D06BBEA5D7}" dt="2021-09-17T14:30:21.170" v="13" actId="20577"/>
        <pc:sldMkLst>
          <pc:docMk/>
          <pc:sldMk cId="0" sldId="265"/>
        </pc:sldMkLst>
        <pc:spChg chg="mod">
          <ac:chgData name="Blerck, Irene van" userId="S::blerck.i@buas.nl::a459afc0-a645-4902-97f4-db4ffab93732" providerId="AD" clId="Web-{342B10AE-9F51-4A99-9205-98D06BBEA5D7}" dt="2021-09-17T14:30:21.170" v="13" actId="20577"/>
          <ac:spMkLst>
            <pc:docMk/>
            <pc:sldMk cId="0" sldId="265"/>
            <ac:spMk id="174" creationId="{00000000-0000-0000-0000-000000000000}"/>
          </ac:spMkLst>
        </pc:spChg>
      </pc:sldChg>
    </pc:docChg>
  </pc:docChgLst>
  <pc:docChgLst>
    <pc:chgData name="Berg, Rens van den (224190)" userId="S::224190@buas.nl::815c52ad-eb0b-41c6-b47f-ea3095b4ebc2" providerId="AD" clId="Web-{831D3402-47C5-8A8D-C752-598E7D0E851C}"/>
    <pc:docChg chg="modSld">
      <pc:chgData name="Berg, Rens van den (224190)" userId="S::224190@buas.nl::815c52ad-eb0b-41c6-b47f-ea3095b4ebc2" providerId="AD" clId="Web-{831D3402-47C5-8A8D-C752-598E7D0E851C}" dt="2023-11-22T15:25:42.787" v="481" actId="20577"/>
      <pc:docMkLst>
        <pc:docMk/>
      </pc:docMkLst>
      <pc:sldChg chg="addSp delSp modSp">
        <pc:chgData name="Berg, Rens van den (224190)" userId="S::224190@buas.nl::815c52ad-eb0b-41c6-b47f-ea3095b4ebc2" providerId="AD" clId="Web-{831D3402-47C5-8A8D-C752-598E7D0E851C}" dt="2023-11-22T15:09:06.792" v="29"/>
        <pc:sldMkLst>
          <pc:docMk/>
          <pc:sldMk cId="0" sldId="256"/>
        </pc:sldMkLst>
        <pc:spChg chg="del mod">
          <ac:chgData name="Berg, Rens van den (224190)" userId="S::224190@buas.nl::815c52ad-eb0b-41c6-b47f-ea3095b4ebc2" providerId="AD" clId="Web-{831D3402-47C5-8A8D-C752-598E7D0E851C}" dt="2023-11-22T15:07:37.116" v="23"/>
          <ac:spMkLst>
            <pc:docMk/>
            <pc:sldMk cId="0" sldId="256"/>
            <ac:spMk id="2" creationId="{F6DF244E-7A68-4325-B7D7-5C2B203F44F9}"/>
          </ac:spMkLst>
        </pc:spChg>
        <pc:spChg chg="mod">
          <ac:chgData name="Berg, Rens van den (224190)" userId="S::224190@buas.nl::815c52ad-eb0b-41c6-b47f-ea3095b4ebc2" providerId="AD" clId="Web-{831D3402-47C5-8A8D-C752-598E7D0E851C}" dt="2023-11-22T15:06:32.520" v="4" actId="20577"/>
          <ac:spMkLst>
            <pc:docMk/>
            <pc:sldMk cId="0" sldId="256"/>
            <ac:spMk id="93" creationId="{00000000-0000-0000-0000-000000000000}"/>
          </ac:spMkLst>
        </pc:spChg>
        <pc:spChg chg="mod">
          <ac:chgData name="Berg, Rens van den (224190)" userId="S::224190@buas.nl::815c52ad-eb0b-41c6-b47f-ea3095b4ebc2" providerId="AD" clId="Web-{831D3402-47C5-8A8D-C752-598E7D0E851C}" dt="2023-11-22T15:06:34.973" v="7" actId="20577"/>
          <ac:spMkLst>
            <pc:docMk/>
            <pc:sldMk cId="0" sldId="256"/>
            <ac:spMk id="94" creationId="{00000000-0000-0000-0000-000000000000}"/>
          </ac:spMkLst>
        </pc:spChg>
        <pc:spChg chg="mod">
          <ac:chgData name="Berg, Rens van den (224190)" userId="S::224190@buas.nl::815c52ad-eb0b-41c6-b47f-ea3095b4ebc2" providerId="AD" clId="Web-{831D3402-47C5-8A8D-C752-598E7D0E851C}" dt="2023-11-22T15:07:32.804" v="20" actId="20577"/>
          <ac:spMkLst>
            <pc:docMk/>
            <pc:sldMk cId="0" sldId="256"/>
            <ac:spMk id="95" creationId="{00000000-0000-0000-0000-000000000000}"/>
          </ac:spMkLst>
        </pc:spChg>
        <pc:picChg chg="add mod">
          <ac:chgData name="Berg, Rens van den (224190)" userId="S::224190@buas.nl::815c52ad-eb0b-41c6-b47f-ea3095b4ebc2" providerId="AD" clId="Web-{831D3402-47C5-8A8D-C752-598E7D0E851C}" dt="2023-11-22T15:08:52.838" v="27" actId="1076"/>
          <ac:picMkLst>
            <pc:docMk/>
            <pc:sldMk cId="0" sldId="256"/>
            <ac:picMk id="3" creationId="{0F180C47-6AD4-E8B6-C59B-7407706F28D9}"/>
          </ac:picMkLst>
        </pc:picChg>
        <pc:picChg chg="add del mod">
          <ac:chgData name="Berg, Rens van den (224190)" userId="S::224190@buas.nl::815c52ad-eb0b-41c6-b47f-ea3095b4ebc2" providerId="AD" clId="Web-{831D3402-47C5-8A8D-C752-598E7D0E851C}" dt="2023-11-22T15:09:06.792" v="29"/>
          <ac:picMkLst>
            <pc:docMk/>
            <pc:sldMk cId="0" sldId="256"/>
            <ac:picMk id="4" creationId="{A75AA19A-5456-DD0C-2E01-BE372F23D5FE}"/>
          </ac:picMkLst>
        </pc:picChg>
      </pc:sldChg>
      <pc:sldChg chg="addSp modSp">
        <pc:chgData name="Berg, Rens van den (224190)" userId="S::224190@buas.nl::815c52ad-eb0b-41c6-b47f-ea3095b4ebc2" providerId="AD" clId="Web-{831D3402-47C5-8A8D-C752-598E7D0E851C}" dt="2023-11-22T15:25:42.787" v="481" actId="20577"/>
        <pc:sldMkLst>
          <pc:docMk/>
          <pc:sldMk cId="0" sldId="264"/>
        </pc:sldMkLst>
        <pc:spChg chg="mod">
          <ac:chgData name="Berg, Rens van den (224190)" userId="S::224190@buas.nl::815c52ad-eb0b-41c6-b47f-ea3095b4ebc2" providerId="AD" clId="Web-{831D3402-47C5-8A8D-C752-598E7D0E851C}" dt="2023-11-22T15:16:33.029" v="245" actId="20577"/>
          <ac:spMkLst>
            <pc:docMk/>
            <pc:sldMk cId="0" sldId="264"/>
            <ac:spMk id="163" creationId="{00000000-0000-0000-0000-000000000000}"/>
          </ac:spMkLst>
        </pc:spChg>
        <pc:spChg chg="mod">
          <ac:chgData name="Berg, Rens van den (224190)" userId="S::224190@buas.nl::815c52ad-eb0b-41c6-b47f-ea3095b4ebc2" providerId="AD" clId="Web-{831D3402-47C5-8A8D-C752-598E7D0E851C}" dt="2023-11-22T15:25:42.787" v="481" actId="20577"/>
          <ac:spMkLst>
            <pc:docMk/>
            <pc:sldMk cId="0" sldId="264"/>
            <ac:spMk id="164" creationId="{00000000-0000-0000-0000-000000000000}"/>
          </ac:spMkLst>
        </pc:spChg>
        <pc:picChg chg="add mod">
          <ac:chgData name="Berg, Rens van den (224190)" userId="S::224190@buas.nl::815c52ad-eb0b-41c6-b47f-ea3095b4ebc2" providerId="AD" clId="Web-{831D3402-47C5-8A8D-C752-598E7D0E851C}" dt="2023-11-22T15:14:18.742" v="138" actId="1076"/>
          <ac:picMkLst>
            <pc:docMk/>
            <pc:sldMk cId="0" sldId="264"/>
            <ac:picMk id="2" creationId="{CE2B5A65-FE31-B6F2-E511-76E5127D19CB}"/>
          </ac:picMkLst>
        </pc:picChg>
        <pc:picChg chg="add mod">
          <ac:chgData name="Berg, Rens van den (224190)" userId="S::224190@buas.nl::815c52ad-eb0b-41c6-b47f-ea3095b4ebc2" providerId="AD" clId="Web-{831D3402-47C5-8A8D-C752-598E7D0E851C}" dt="2023-11-22T15:14:30.555" v="142" actId="1076"/>
          <ac:picMkLst>
            <pc:docMk/>
            <pc:sldMk cId="0" sldId="264"/>
            <ac:picMk id="3" creationId="{5BE5861E-94BC-2FB8-E445-06DA6DE46338}"/>
          </ac:picMkLst>
        </pc:picChg>
      </pc:sldChg>
      <pc:sldChg chg="modSp">
        <pc:chgData name="Berg, Rens van den (224190)" userId="S::224190@buas.nl::815c52ad-eb0b-41c6-b47f-ea3095b4ebc2" providerId="AD" clId="Web-{831D3402-47C5-8A8D-C752-598E7D0E851C}" dt="2023-11-22T15:12:43.379" v="89" actId="20577"/>
        <pc:sldMkLst>
          <pc:docMk/>
          <pc:sldMk cId="0" sldId="265"/>
        </pc:sldMkLst>
        <pc:spChg chg="mod">
          <ac:chgData name="Berg, Rens van den (224190)" userId="S::224190@buas.nl::815c52ad-eb0b-41c6-b47f-ea3095b4ebc2" providerId="AD" clId="Web-{831D3402-47C5-8A8D-C752-598E7D0E851C}" dt="2023-11-22T15:12:43.379" v="89" actId="20577"/>
          <ac:spMkLst>
            <pc:docMk/>
            <pc:sldMk cId="0" sldId="265"/>
            <ac:spMk id="174" creationId="{00000000-0000-0000-0000-000000000000}"/>
          </ac:spMkLst>
        </pc:spChg>
      </pc:sldChg>
    </pc:docChg>
  </pc:docChgLst>
  <pc:docChgLst>
    <pc:chgData name="Berg, Rens van den (224190)" userId="S::224190@buas.nl::815c52ad-eb0b-41c6-b47f-ea3095b4ebc2" providerId="AD" clId="Web-{DBEF75CD-8376-DA2C-F8AB-80F283AEE36E}"/>
    <pc:docChg chg="modSld">
      <pc:chgData name="Berg, Rens van den (224190)" userId="S::224190@buas.nl::815c52ad-eb0b-41c6-b47f-ea3095b4ebc2" providerId="AD" clId="Web-{DBEF75CD-8376-DA2C-F8AB-80F283AEE36E}" dt="2024-01-26T12:17:21.890" v="63"/>
      <pc:docMkLst>
        <pc:docMk/>
      </pc:docMkLst>
      <pc:sldChg chg="modSp">
        <pc:chgData name="Berg, Rens van den (224190)" userId="S::224190@buas.nl::815c52ad-eb0b-41c6-b47f-ea3095b4ebc2" providerId="AD" clId="Web-{DBEF75CD-8376-DA2C-F8AB-80F283AEE36E}" dt="2024-01-26T12:17:21.890" v="63"/>
        <pc:sldMkLst>
          <pc:docMk/>
          <pc:sldMk cId="2690218867" sldId="336"/>
        </pc:sldMkLst>
        <pc:graphicFrameChg chg="mod modGraphic">
          <ac:chgData name="Berg, Rens van den (224190)" userId="S::224190@buas.nl::815c52ad-eb0b-41c6-b47f-ea3095b4ebc2" providerId="AD" clId="Web-{DBEF75CD-8376-DA2C-F8AB-80F283AEE36E}" dt="2024-01-26T12:17:21.890" v="63"/>
          <ac:graphicFrameMkLst>
            <pc:docMk/>
            <pc:sldMk cId="2690218867" sldId="336"/>
            <ac:graphicFrameMk id="9" creationId="{BD5197AC-D9E5-2DE9-B90A-AA9297AA3938}"/>
          </ac:graphicFrameMkLst>
        </pc:graphicFrameChg>
      </pc:sldChg>
    </pc:docChg>
  </pc:docChgLst>
  <pc:docChgLst>
    <pc:chgData name="Berg, Rens van den (224190)" userId="S::224190@buas.nl::815c52ad-eb0b-41c6-b47f-ea3095b4ebc2" providerId="AD" clId="Web-{1E365FD4-6C33-0145-F1D3-76CBF19C0B9B}"/>
    <pc:docChg chg="modSld">
      <pc:chgData name="Berg, Rens van den (224190)" userId="S::224190@buas.nl::815c52ad-eb0b-41c6-b47f-ea3095b4ebc2" providerId="AD" clId="Web-{1E365FD4-6C33-0145-F1D3-76CBF19C0B9B}" dt="2024-01-20T15:12:18.244" v="978"/>
      <pc:docMkLst>
        <pc:docMk/>
      </pc:docMkLst>
      <pc:sldChg chg="addSp modSp">
        <pc:chgData name="Berg, Rens van den (224190)" userId="S::224190@buas.nl::815c52ad-eb0b-41c6-b47f-ea3095b4ebc2" providerId="AD" clId="Web-{1E365FD4-6C33-0145-F1D3-76CBF19C0B9B}" dt="2024-01-20T15:12:18.244" v="978"/>
        <pc:sldMkLst>
          <pc:docMk/>
          <pc:sldMk cId="0" sldId="294"/>
        </pc:sldMkLst>
        <pc:graphicFrameChg chg="mod modGraphic">
          <ac:chgData name="Berg, Rens van den (224190)" userId="S::224190@buas.nl::815c52ad-eb0b-41c6-b47f-ea3095b4ebc2" providerId="AD" clId="Web-{1E365FD4-6C33-0145-F1D3-76CBF19C0B9B}" dt="2024-01-20T15:12:18.244" v="978"/>
          <ac:graphicFrameMkLst>
            <pc:docMk/>
            <pc:sldMk cId="0" sldId="294"/>
            <ac:graphicFrameMk id="9" creationId="{2AA4E998-5400-02E0-27CC-03A35D16625A}"/>
          </ac:graphicFrameMkLst>
        </pc:graphicFrameChg>
        <pc:picChg chg="add mod modCrop">
          <ac:chgData name="Berg, Rens van den (224190)" userId="S::224190@buas.nl::815c52ad-eb0b-41c6-b47f-ea3095b4ebc2" providerId="AD" clId="Web-{1E365FD4-6C33-0145-F1D3-76CBF19C0B9B}" dt="2024-01-20T15:10:44.534" v="934" actId="1076"/>
          <ac:picMkLst>
            <pc:docMk/>
            <pc:sldMk cId="0" sldId="294"/>
            <ac:picMk id="2" creationId="{CD6AFFBD-223C-52F2-7A6F-AB8C50C6C734}"/>
          </ac:picMkLst>
        </pc:picChg>
      </pc:sldChg>
      <pc:sldChg chg="addSp modSp">
        <pc:chgData name="Berg, Rens van den (224190)" userId="S::224190@buas.nl::815c52ad-eb0b-41c6-b47f-ea3095b4ebc2" providerId="AD" clId="Web-{1E365FD4-6C33-0145-F1D3-76CBF19C0B9B}" dt="2024-01-20T15:11:44.806" v="946"/>
        <pc:sldMkLst>
          <pc:docMk/>
          <pc:sldMk cId="3556951506" sldId="340"/>
        </pc:sldMkLst>
        <pc:graphicFrameChg chg="mod modGraphic">
          <ac:chgData name="Berg, Rens van den (224190)" userId="S::224190@buas.nl::815c52ad-eb0b-41c6-b47f-ea3095b4ebc2" providerId="AD" clId="Web-{1E365FD4-6C33-0145-F1D3-76CBF19C0B9B}" dt="2024-01-20T14:47:30.365" v="127"/>
          <ac:graphicFrameMkLst>
            <pc:docMk/>
            <pc:sldMk cId="3556951506" sldId="340"/>
            <ac:graphicFrameMk id="6" creationId="{702964E5-2BF8-982B-AFDD-9FBD2DD750F4}"/>
          </ac:graphicFrameMkLst>
        </pc:graphicFrameChg>
        <pc:graphicFrameChg chg="mod modGraphic">
          <ac:chgData name="Berg, Rens van den (224190)" userId="S::224190@buas.nl::815c52ad-eb0b-41c6-b47f-ea3095b4ebc2" providerId="AD" clId="Web-{1E365FD4-6C33-0145-F1D3-76CBF19C0B9B}" dt="2024-01-20T15:11:44.806" v="946"/>
          <ac:graphicFrameMkLst>
            <pc:docMk/>
            <pc:sldMk cId="3556951506" sldId="340"/>
            <ac:graphicFrameMk id="9" creationId="{0CCC0F3A-E75C-9DFD-E6FC-00DBC6F6397F}"/>
          </ac:graphicFrameMkLst>
        </pc:graphicFrameChg>
        <pc:picChg chg="add mod">
          <ac:chgData name="Berg, Rens van den (224190)" userId="S::224190@buas.nl::815c52ad-eb0b-41c6-b47f-ea3095b4ebc2" providerId="AD" clId="Web-{1E365FD4-6C33-0145-F1D3-76CBF19C0B9B}" dt="2024-01-20T15:10:47.940" v="936" actId="1076"/>
          <ac:picMkLst>
            <pc:docMk/>
            <pc:sldMk cId="3556951506" sldId="340"/>
            <ac:picMk id="5" creationId="{83CA85D2-19C6-5434-0AF4-C203AE802038}"/>
          </ac:picMkLst>
        </pc:picChg>
      </pc:sldChg>
    </pc:docChg>
  </pc:docChgLst>
  <pc:docChgLst>
    <pc:chgData name="Berg, Rens van den (224190)" userId="S::224190@buas.nl::815c52ad-eb0b-41c6-b47f-ea3095b4ebc2" providerId="AD" clId="Web-{F1CE950C-FE55-E874-EA7F-A4A66D2BEE45}"/>
    <pc:docChg chg="modSld">
      <pc:chgData name="Berg, Rens van den (224190)" userId="S::224190@buas.nl::815c52ad-eb0b-41c6-b47f-ea3095b4ebc2" providerId="AD" clId="Web-{F1CE950C-FE55-E874-EA7F-A4A66D2BEE45}" dt="2024-01-25T13:20:22.402" v="296"/>
      <pc:docMkLst>
        <pc:docMk/>
      </pc:docMkLst>
      <pc:sldChg chg="addSp delSp modSp">
        <pc:chgData name="Berg, Rens van den (224190)" userId="S::224190@buas.nl::815c52ad-eb0b-41c6-b47f-ea3095b4ebc2" providerId="AD" clId="Web-{F1CE950C-FE55-E874-EA7F-A4A66D2BEE45}" dt="2024-01-25T12:59:27.194" v="6" actId="1076"/>
        <pc:sldMkLst>
          <pc:docMk/>
          <pc:sldMk cId="0" sldId="262"/>
        </pc:sldMkLst>
        <pc:spChg chg="add del mod">
          <ac:chgData name="Berg, Rens van den (224190)" userId="S::224190@buas.nl::815c52ad-eb0b-41c6-b47f-ea3095b4ebc2" providerId="AD" clId="Web-{F1CE950C-FE55-E874-EA7F-A4A66D2BEE45}" dt="2024-01-25T12:59:17.256" v="1"/>
          <ac:spMkLst>
            <pc:docMk/>
            <pc:sldMk cId="0" sldId="262"/>
            <ac:spMk id="3" creationId="{A878A25F-9E2A-1CA1-4370-704A61135B87}"/>
          </ac:spMkLst>
        </pc:spChg>
        <pc:spChg chg="mod">
          <ac:chgData name="Berg, Rens van den (224190)" userId="S::224190@buas.nl::815c52ad-eb0b-41c6-b47f-ea3095b4ebc2" providerId="AD" clId="Web-{F1CE950C-FE55-E874-EA7F-A4A66D2BEE45}" dt="2024-01-25T12:59:27.194" v="6" actId="1076"/>
          <ac:spMkLst>
            <pc:docMk/>
            <pc:sldMk cId="0" sldId="262"/>
            <ac:spMk id="143" creationId="{00000000-0000-0000-0000-000000000000}"/>
          </ac:spMkLst>
        </pc:spChg>
        <pc:spChg chg="del">
          <ac:chgData name="Berg, Rens van den (224190)" userId="S::224190@buas.nl::815c52ad-eb0b-41c6-b47f-ea3095b4ebc2" providerId="AD" clId="Web-{F1CE950C-FE55-E874-EA7F-A4A66D2BEE45}" dt="2024-01-25T12:59:13.865" v="0"/>
          <ac:spMkLst>
            <pc:docMk/>
            <pc:sldMk cId="0" sldId="262"/>
            <ac:spMk id="146" creationId="{00000000-0000-0000-0000-000000000000}"/>
          </ac:spMkLst>
        </pc:spChg>
      </pc:sldChg>
      <pc:sldChg chg="modSp">
        <pc:chgData name="Berg, Rens van den (224190)" userId="S::224190@buas.nl::815c52ad-eb0b-41c6-b47f-ea3095b4ebc2" providerId="AD" clId="Web-{F1CE950C-FE55-E874-EA7F-A4A66D2BEE45}" dt="2024-01-25T13:20:22.402" v="296"/>
        <pc:sldMkLst>
          <pc:docMk/>
          <pc:sldMk cId="0" sldId="286"/>
        </pc:sldMkLst>
        <pc:graphicFrameChg chg="mod modGraphic">
          <ac:chgData name="Berg, Rens van den (224190)" userId="S::224190@buas.nl::815c52ad-eb0b-41c6-b47f-ea3095b4ebc2" providerId="AD" clId="Web-{F1CE950C-FE55-E874-EA7F-A4A66D2BEE45}" dt="2024-01-25T13:20:22.402" v="296"/>
          <ac:graphicFrameMkLst>
            <pc:docMk/>
            <pc:sldMk cId="0" sldId="286"/>
            <ac:graphicFrameMk id="8" creationId="{500BB2B8-6909-B661-7291-BF2464B0FA16}"/>
          </ac:graphicFrameMkLst>
        </pc:graphicFrameChg>
      </pc:sldChg>
    </pc:docChg>
  </pc:docChgLst>
  <pc:docChgLst>
    <pc:chgData name="Noyan, Alican" userId="S::noyan.a@buas.nl::f2106684-872a-4b1d-b983-18c991c41330" providerId="AD" clId="Web-{57144B5C-38C5-CC45-090F-229894BEE732}"/>
    <pc:docChg chg="modSld">
      <pc:chgData name="Noyan, Alican" userId="S::noyan.a@buas.nl::f2106684-872a-4b1d-b983-18c991c41330" providerId="AD" clId="Web-{57144B5C-38C5-CC45-090F-229894BEE732}" dt="2023-11-14T15:30:01.416" v="4" actId="20577"/>
      <pc:docMkLst>
        <pc:docMk/>
      </pc:docMkLst>
      <pc:sldChg chg="modSp">
        <pc:chgData name="Noyan, Alican" userId="S::noyan.a@buas.nl::f2106684-872a-4b1d-b983-18c991c41330" providerId="AD" clId="Web-{57144B5C-38C5-CC45-090F-229894BEE732}" dt="2023-11-14T15:30:01.416" v="4" actId="20577"/>
        <pc:sldMkLst>
          <pc:docMk/>
          <pc:sldMk cId="0" sldId="283"/>
        </pc:sldMkLst>
        <pc:spChg chg="mod">
          <ac:chgData name="Noyan, Alican" userId="S::noyan.a@buas.nl::f2106684-872a-4b1d-b983-18c991c41330" providerId="AD" clId="Web-{57144B5C-38C5-CC45-090F-229894BEE732}" dt="2023-11-14T15:30:01.416" v="4" actId="20577"/>
          <ac:spMkLst>
            <pc:docMk/>
            <pc:sldMk cId="0" sldId="283"/>
            <ac:spMk id="364" creationId="{00000000-0000-0000-0000-000000000000}"/>
          </ac:spMkLst>
        </pc:spChg>
      </pc:sldChg>
    </pc:docChg>
  </pc:docChgLst>
  <pc:docChgLst>
    <pc:chgData name="Berg, Rens van den (224190)" userId="S::224190@buas.nl::815c52ad-eb0b-41c6-b47f-ea3095b4ebc2" providerId="AD" clId="Web-{94562E3D-5A49-8E5D-73A3-56FF5BD8468E}"/>
    <pc:docChg chg="modSld">
      <pc:chgData name="Berg, Rens van den (224190)" userId="S::224190@buas.nl::815c52ad-eb0b-41c6-b47f-ea3095b4ebc2" providerId="AD" clId="Web-{94562E3D-5A49-8E5D-73A3-56FF5BD8468E}" dt="2024-01-22T08:27:08.209" v="36" actId="20577"/>
      <pc:docMkLst>
        <pc:docMk/>
      </pc:docMkLst>
      <pc:sldChg chg="addSp modSp">
        <pc:chgData name="Berg, Rens van den (224190)" userId="S::224190@buas.nl::815c52ad-eb0b-41c6-b47f-ea3095b4ebc2" providerId="AD" clId="Web-{94562E3D-5A49-8E5D-73A3-56FF5BD8468E}" dt="2024-01-22T08:27:08.209" v="36" actId="20577"/>
        <pc:sldMkLst>
          <pc:docMk/>
          <pc:sldMk cId="4268202112" sldId="331"/>
        </pc:sldMkLst>
        <pc:spChg chg="mod">
          <ac:chgData name="Berg, Rens van den (224190)" userId="S::224190@buas.nl::815c52ad-eb0b-41c6-b47f-ea3095b4ebc2" providerId="AD" clId="Web-{94562E3D-5A49-8E5D-73A3-56FF5BD8468E}" dt="2024-01-22T08:27:08.209" v="36" actId="20577"/>
          <ac:spMkLst>
            <pc:docMk/>
            <pc:sldMk cId="4268202112" sldId="331"/>
            <ac:spMk id="226" creationId="{00000000-0000-0000-0000-000000000000}"/>
          </ac:spMkLst>
        </pc:spChg>
        <pc:graphicFrameChg chg="add mod modGraphic">
          <ac:chgData name="Berg, Rens van den (224190)" userId="S::224190@buas.nl::815c52ad-eb0b-41c6-b47f-ea3095b4ebc2" providerId="AD" clId="Web-{94562E3D-5A49-8E5D-73A3-56FF5BD8468E}" dt="2024-01-22T08:26:53.303" v="13" actId="1076"/>
          <ac:graphicFrameMkLst>
            <pc:docMk/>
            <pc:sldMk cId="4268202112" sldId="331"/>
            <ac:graphicFrameMk id="3" creationId="{EEE7BC4F-74BA-D732-395C-EDF6A0561CDD}"/>
          </ac:graphicFrameMkLst>
        </pc:graphicFrameChg>
      </pc:sldChg>
    </pc:docChg>
  </pc:docChgLst>
  <pc:docChgLst>
    <pc:chgData name="Berg, Rens van den (224190)" userId="S::224190@buas.nl::815c52ad-eb0b-41c6-b47f-ea3095b4ebc2" providerId="AD" clId="Web-{56AD4A06-9F16-BEDA-7DC5-19440559C91E}"/>
    <pc:docChg chg="modSld">
      <pc:chgData name="Berg, Rens van den (224190)" userId="S::224190@buas.nl::815c52ad-eb0b-41c6-b47f-ea3095b4ebc2" providerId="AD" clId="Web-{56AD4A06-9F16-BEDA-7DC5-19440559C91E}" dt="2023-12-11T09:09:29.007" v="105" actId="20577"/>
      <pc:docMkLst>
        <pc:docMk/>
      </pc:docMkLst>
      <pc:sldChg chg="modSp">
        <pc:chgData name="Berg, Rens van den (224190)" userId="S::224190@buas.nl::815c52ad-eb0b-41c6-b47f-ea3095b4ebc2" providerId="AD" clId="Web-{56AD4A06-9F16-BEDA-7DC5-19440559C91E}" dt="2023-12-11T09:09:01.225" v="69" actId="20577"/>
        <pc:sldMkLst>
          <pc:docMk/>
          <pc:sldMk cId="0" sldId="270"/>
        </pc:sldMkLst>
        <pc:spChg chg="mod">
          <ac:chgData name="Berg, Rens van den (224190)" userId="S::224190@buas.nl::815c52ad-eb0b-41c6-b47f-ea3095b4ebc2" providerId="AD" clId="Web-{56AD4A06-9F16-BEDA-7DC5-19440559C91E}" dt="2023-12-11T09:09:01.225" v="69" actId="20577"/>
          <ac:spMkLst>
            <pc:docMk/>
            <pc:sldMk cId="0" sldId="270"/>
            <ac:spMk id="227" creationId="{00000000-0000-0000-0000-000000000000}"/>
          </ac:spMkLst>
        </pc:spChg>
      </pc:sldChg>
      <pc:sldChg chg="modSp">
        <pc:chgData name="Berg, Rens van den (224190)" userId="S::224190@buas.nl::815c52ad-eb0b-41c6-b47f-ea3095b4ebc2" providerId="AD" clId="Web-{56AD4A06-9F16-BEDA-7DC5-19440559C91E}" dt="2023-12-11T09:09:29.007" v="105" actId="20577"/>
        <pc:sldMkLst>
          <pc:docMk/>
          <pc:sldMk cId="3399973339" sldId="324"/>
        </pc:sldMkLst>
        <pc:spChg chg="mod">
          <ac:chgData name="Berg, Rens van den (224190)" userId="S::224190@buas.nl::815c52ad-eb0b-41c6-b47f-ea3095b4ebc2" providerId="AD" clId="Web-{56AD4A06-9F16-BEDA-7DC5-19440559C91E}" dt="2023-12-11T09:09:29.007" v="105" actId="20577"/>
          <ac:spMkLst>
            <pc:docMk/>
            <pc:sldMk cId="3399973339" sldId="324"/>
            <ac:spMk id="2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CEF2323-9891-633E-B4DA-E35B6B9CFEB7}"/>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D2A464A6-445D-787D-C580-3A5AA203D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7C4A0DE6-5CA4-79B5-66CB-C5D59AF104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91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36554F5-E642-485C-D1D7-D82B75431E5F}"/>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7FADCE02-069F-84BB-BA18-5E827D44C8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798A0AC0-C20F-BDA1-7262-06B1C1B6F8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683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0C5E3F1-9D7C-8EDE-391C-1B8356D6B266}"/>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B49BBB0A-8314-5CE0-DBD8-5662DA683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58370F8D-8E79-626F-698C-1C74A2A640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208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34819CA-DDF9-CD5A-A1BE-0B0AC750C591}"/>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F104BE0E-0710-00E6-E42C-92E4A2809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59B2B301-D7E2-6F67-FB14-DB62921A97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43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F7BB5F4-DBCA-E782-B39A-46966DD2391C}"/>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9799A642-CEDA-EE19-DC4B-E949D44680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A5C59B5B-CB65-0F3F-4549-2C75F4C7F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059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F1ECACD-C2F7-AE4E-E704-074128F23A65}"/>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A5968CB7-ADF4-FFBE-35F2-7DFC35FB04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23C87701-BC14-064B-EB79-2DEC598DE9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2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BF4A494-4A50-A221-F2B9-F3975F3FEC14}"/>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87884BB9-BC5C-C86E-2EB0-60493FDCE0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1040D895-0A68-6735-7944-88857EE893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09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C584FF1-6A96-C01F-708D-117DE129125A}"/>
            </a:ext>
          </a:extLst>
        </p:cNvPr>
        <p:cNvGrpSpPr/>
        <p:nvPr/>
      </p:nvGrpSpPr>
      <p:grpSpPr>
        <a:xfrm>
          <a:off x="0" y="0"/>
          <a:ext cx="0" cy="0"/>
          <a:chOff x="0" y="0"/>
          <a:chExt cx="0" cy="0"/>
        </a:xfrm>
      </p:grpSpPr>
      <p:sp>
        <p:nvSpPr>
          <p:cNvPr id="157" name="Google Shape;157;g75e44ff1a3_0_40:notes">
            <a:extLst>
              <a:ext uri="{FF2B5EF4-FFF2-40B4-BE49-F238E27FC236}">
                <a16:creationId xmlns:a16="http://schemas.microsoft.com/office/drawing/2014/main" id="{C9EDE153-DCC5-6F69-1FD7-4347CEC8CD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a:extLst>
              <a:ext uri="{FF2B5EF4-FFF2-40B4-BE49-F238E27FC236}">
                <a16:creationId xmlns:a16="http://schemas.microsoft.com/office/drawing/2014/main" id="{56755C8E-52C9-2A83-5A03-6A08DAC3E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029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039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499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7D643AE4-1287-206F-F620-E3000698F09D}"/>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F1BF1D06-3BEC-1E79-CF1B-C94DEFA47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E9C73AE5-BBF9-9426-EC26-BA446B15DB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37847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adsai.buas.nl/Year2/BlockB/"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GB"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FAI</a:t>
            </a:r>
            <a:r>
              <a:rPr kumimoji="0" lang="en-NL"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a:t>
            </a:r>
            <a:r>
              <a:rPr kumimoji="0" lang="en-GB"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.P2-01  Project </a:t>
            </a:r>
            <a:r>
              <a:rPr kumimoji="0" lang="en-NL"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a:t>
            </a:r>
            <a:r>
              <a:rPr kumimoji="0" lang="en-GB"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B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a:t>
            </a:r>
            <a:r>
              <a:rPr lang="en-NL" sz="700" b="1">
                <a:solidFill>
                  <a:srgbClr val="999999"/>
                </a:solidFill>
                <a:latin typeface="Helvetica Neue"/>
                <a:ea typeface="Helvetica Neue"/>
                <a:cs typeface="Helvetica Neue"/>
                <a:sym typeface="Helvetica Neue"/>
              </a:rPr>
              <a:t>Page</a:t>
            </a:r>
            <a:r>
              <a:rPr lang="en" sz="700" b="1">
                <a:solidFill>
                  <a:srgbClr val="999999"/>
                </a:solidFill>
                <a:latin typeface="Helvetica Neue"/>
                <a:ea typeface="Helvetica Neue"/>
                <a:cs typeface="Helvetica Neue"/>
                <a:sym typeface="Helvetica Neue"/>
              </a:rPr>
              <a:t>: </a:t>
            </a:r>
            <a:r>
              <a:rPr lang="en-US" sz="700" b="1">
                <a:solidFill>
                  <a:srgbClr val="999999"/>
                </a:solidFill>
                <a:latin typeface="Helvetica Neue"/>
                <a:ea typeface="Helvetica Neue"/>
                <a:cs typeface="Helvetica Neue"/>
                <a:sym typeface="Helvetica Neue"/>
                <a:hlinkClick r:id="rId3"/>
              </a:rPr>
              <a:t>https://adsai.buas.nl/Year2/BlockB/</a:t>
            </a:r>
            <a:r>
              <a:rPr lang="en-NL" sz="700" b="1">
                <a:solidFill>
                  <a:srgbClr val="999999"/>
                </a:solidFill>
                <a:latin typeface="Helvetica Neue"/>
                <a:ea typeface="Helvetica Neue"/>
                <a:cs typeface="Helvetica Neue"/>
                <a:sym typeface="Helvetica Neue"/>
              </a:rPr>
              <a:t>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tree/3d7ad7da5d165dc0c6abc218776b9bb30225139c/1.%20Computer%20Vision/Task%202"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tree/4a1733a48f9a9a3320d060dcda596785d8f1fbbd/1.%20Computer%20Vision/Task%204"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tree/4a1733a48f9a9a3320d060dcda596785d8f1fbbd/1.%20Computer%20Vision/Task%204"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tree/4a1733a48f9a9a3320d060dcda596785d8f1fbbd/1.%20Computer%20Vision/Task%204"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github.com/BredaUniversityADSAI/2023-24b-fai2-adsai-RensvandenBerg224190/tree/4a1733a48f9a9a3320d060dcda596785d8f1fbbd/1.%20Computer%20Vision/Task%206" TargetMode="External"/><Relationship Id="rId4" Type="http://schemas.openxmlformats.org/officeDocument/2006/relationships/hyperlink" Target="https://github.com/BredaUniversityADSAI/2023-24b-fai2-adsai-RensvandenBerg224190/tree/4a1733a48f9a9a3320d060dcda596785d8f1fbbd/1.%20Computer%20Vision/Task%205"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tree/d050e5e1c0b045229bcdf6585417613a9fc9efaf/1.%20Computer%20Vision/Task%207"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github.com/BredaUniversityADSAI/2023-24b-fai2-adsai-RensvandenBerg224190/tree/d050e5e1c0b045229bcdf6585417613a9fc9efaf/1.%20Computer%20Vision/Task%208"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BredaUniversityADSAI/2023-24b-fai2-adsai-RensvandenBerg224190/blob/d9b52e159ebb8f564ac369b8660ca2a170aeb3cd/1.%20Computer%20Vision/Task%207/task_7.ipynb" TargetMode="External"/><Relationship Id="rId3" Type="http://schemas.openxmlformats.org/officeDocument/2006/relationships/hyperlink" Target="https://github.com/BredaUniversityADSAI/2023-24b-fai2-adsai-RensvandenBerg224190/blob/d9b52e159ebb8f564ac369b8660ca2a170aeb3cd/1.%20Computer%20Vision/Task%202/task_2%20(2).ipynb" TargetMode="External"/><Relationship Id="rId7" Type="http://schemas.openxmlformats.org/officeDocument/2006/relationships/hyperlink" Target="https://github.com/BredaUniversityADSAI/2023-24b-fai2-adsai-RensvandenBerg224190/blob/d9b52e159ebb8f564ac369b8660ca2a170aeb3cd/1.%20Computer%20Vision/Task%206/task_6.ipynb"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github.com/BredaUniversityADSAI/2023-24b-fai2-adsai-RensvandenBerg224190/tree/d9b52e159ebb8f564ac369b8660ca2a170aeb3cd/1.%20Computer%20Vision/Task%208" TargetMode="External"/><Relationship Id="rId5" Type="http://schemas.openxmlformats.org/officeDocument/2006/relationships/hyperlink" Target="https://github.com/BredaUniversityADSAI/2023-24b-fai2-adsai-RensvandenBerg224190/blob/d9b52e159ebb8f564ac369b8660ca2a170aeb3cd/1.%20Computer%20Vision/Task%205/task_5.ipynb" TargetMode="External"/><Relationship Id="rId4" Type="http://schemas.openxmlformats.org/officeDocument/2006/relationships/hyperlink" Target="https://github.com/BredaUniversityADSAI/2023-24b-fai2-adsai-RensvandenBerg224190/blob/d9b52e159ebb8f564ac369b8660ca2a170aeb3cd/1.%20Computer%20Vision/Task%203/task_3.ipynb" TargetMode="Externa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BredaUniversityADSAI/2023-24b-fai2-adsai-RensvandenBerg224190/blob/d9b52e159ebb8f564ac369b8660ca2a170aeb3cd/1.%20Computer%20Vision/Task%204/Task_4_root_new.ipynb" TargetMode="External"/><Relationship Id="rId13" Type="http://schemas.openxmlformats.org/officeDocument/2006/relationships/hyperlink" Target="https://github.com/BredaUniversityADSAI/2023-24b-fai2-adsai-RensvandenBerg224190/blob/8fbce3288ccca73218ff76eb4b51f62065191aaa/1.%20Computer%20Vision/Task%208/readme.txt" TargetMode="External"/><Relationship Id="rId3" Type="http://schemas.openxmlformats.org/officeDocument/2006/relationships/hyperlink" Target="https://edubuas.sharepoint.com/teams/course8763/Shared%20Documents/Forms/AllItems.aspx?id=%2Fteams%2Fcourse8763%2FShared%20Documents%2FGeneral%2FMasks&amp;p=true&amp;ga=1" TargetMode="External"/><Relationship Id="rId7" Type="http://schemas.openxmlformats.org/officeDocument/2006/relationships/hyperlink" Target="https://github.com/BredaUniversityADSAI/2023-24b-fai2-adsai-RensvandenBerg224190/blob/d9b52e159ebb8f564ac369b8660ca2a170aeb3cd/1.%20Computer%20Vision/Task%204/Task_4_background_new.ipynb" TargetMode="External"/><Relationship Id="rId12" Type="http://schemas.openxmlformats.org/officeDocument/2006/relationships/hyperlink" Target="https://github.com/BredaUniversityADSAI/2023-24b-fai2-adsai-RensvandenBerg224190/tree/d9b52e159ebb8f564ac369b8660ca2a170aeb3cd/1.%20Computer%20Vision/Task%208"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github.com/BredaUniversityADSAI/2023-24b-fai2-adsai-RensvandenBerg224190/blob/d9b52e159ebb8f564ac369b8660ca2a170aeb3cd/1.%20Computer%20Vision/Task%204/task_4.ipynb" TargetMode="External"/><Relationship Id="rId11" Type="http://schemas.openxmlformats.org/officeDocument/2006/relationships/hyperlink" Target="https://github.com/BredaUniversityADSAI/2023-24b-fai2-adsai-RensvandenBerg224190/blob/d9b52e159ebb8f564ac369b8660ca2a170aeb3cd/1.%20Computer%20Vision/Task%204/Task_4_occluded_root_new.ipynb" TargetMode="External"/><Relationship Id="rId5" Type="http://schemas.openxmlformats.org/officeDocument/2006/relationships/hyperlink" Target="https://github.com/BredaUniversityADSAI/2023-24b-fai2-adsai-RensvandenBerg224190/blob/d9b52e159ebb8f564ac369b8660ca2a170aeb3cd/1.%20Computer%20Vision/Task%202/task_2%20(2).ipynb" TargetMode="External"/><Relationship Id="rId15" Type="http://schemas.openxmlformats.org/officeDocument/2006/relationships/image" Target="../media/image16.png"/><Relationship Id="rId10" Type="http://schemas.openxmlformats.org/officeDocument/2006/relationships/hyperlink" Target="https://github.com/BredaUniversityADSAI/2023-24b-fai2-adsai-RensvandenBerg224190/blob/d9b52e159ebb8f564ac369b8660ca2a170aeb3cd/1.%20Computer%20Vision/Task%204/Task_4_shoot_new.ipynb" TargetMode="External"/><Relationship Id="rId4" Type="http://schemas.openxmlformats.org/officeDocument/2006/relationships/hyperlink" Target="https://github.com/BredaUniversityADSAI/2023-24b-fai2-adsai-RensvandenBerg224190/blob/7dce93a370b0f80e726ac97bc78805825efa3c62/4.%20Deliverables/Technical%20Report%20-%20Y2B2%20-%20Rens%20van%20den%20Berg%20224190.docx" TargetMode="External"/><Relationship Id="rId9" Type="http://schemas.openxmlformats.org/officeDocument/2006/relationships/hyperlink" Target="https://github.com/BredaUniversityADSAI/2023-24b-fai2-adsai-RensvandenBerg224190/blob/d9b52e159ebb8f564ac369b8660ca2a170aeb3cd/1.%20Computer%20Vision/Task%204/Task_4_seed_new.ipynb" TargetMode="External"/><Relationship Id="rId14" Type="http://schemas.openxmlformats.org/officeDocument/2006/relationships/hyperlink" Target="https://github.com/BredaUniversityADSAI/2023-24b-fai2-adsai-RensvandenBerg224190/blob/d9b52e159ebb8f564ac369b8660ca2a170aeb3cd/1.%20Computer%20Vision/Task%207/task_7.ipynb"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blob/7dce93a370b0f80e726ac97bc78805825efa3c62/2.%20Robotics/Task%209/README.md"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github.com/BredaUniversityADSAI/2023-24b-fai2-adsai-RensvandenBerg224190/blob/5665307596fa925d939216c6326313cb1930b5a9/2.%20Robotics/controller%20video.mov" TargetMode="External"/><Relationship Id="rId5" Type="http://schemas.openxmlformats.org/officeDocument/2006/relationships/hyperlink" Target="https://github.com/BredaUniversityADSAI/2023-24b-fai2-adsai-RensvandenBerg224190/blob/c728cbb82a0ded7281e392025f9b4c29ea027907/2.%20Robotics/Y2B-2023-OT2_Twin/pid1%20copy.py" TargetMode="External"/><Relationship Id="rId4" Type="http://schemas.openxmlformats.org/officeDocument/2006/relationships/hyperlink" Target="https://github.com/BredaUniversityADSAI/2023-24b-fai2-adsai-RensvandenBerg224190/blob/4c6809915d5f320b1e96ae257fc57613a5c67f36/2.%20Robotics/Y2B-2023-OT2_Twin/task_9.ipynb"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BredaUniversityADSAI/2023-24b-fai2-adsai-RensvandenBerg224190/blob/6a75ff4f0b44011ab564eea7fd634764fb36b430/2.%20Robotics/Y2B-2023-OT2_Twin/RL_testing.py" TargetMode="External"/><Relationship Id="rId3" Type="http://schemas.openxmlformats.org/officeDocument/2006/relationships/hyperlink" Target="https://github.com/BredaUniversityADSAI/2023-24b-fai2-adsai-RensvandenBerg224190/blob/7dce93a370b0f80e726ac97bc78805825efa3c62/2.%20Robotics/Task%209/README.md" TargetMode="External"/><Relationship Id="rId7" Type="http://schemas.openxmlformats.org/officeDocument/2006/relationships/hyperlink" Target="https://github.com/BredaUniversityADSAI/2023-24b-fai2-adsai-RensvandenBerg224190/blob/6a75ff4f0b44011ab564eea7fd634764fb36b430/2.%20Robotics/Y2B-2023-OT2_Twin/RL_training.py"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github.com/BredaUniversityADSAI/2023-24b-fai2-adsai-RensvandenBerg224190/blob/f73c513ce55d8318e4468c3403c530023c820c15/2.%20Robotics/Y2B-2023-OT2_Twin/readme.md" TargetMode="External"/><Relationship Id="rId5" Type="http://schemas.openxmlformats.org/officeDocument/2006/relationships/hyperlink" Target="https://github.com/BredaUniversityADSAI/2023-24b-fai2-adsai-RensvandenBerg224190/blob/4c6809915d5f320b1e96ae257fc57613a5c67f36/2.%20Robotics/Y2B-2023-OT2_Twin/test_wrapper.py" TargetMode="External"/><Relationship Id="rId4" Type="http://schemas.openxmlformats.org/officeDocument/2006/relationships/hyperlink" Target="https://github.com/BredaUniversityADSAI/2023-24b-fai2-adsai-RensvandenBerg224190/blob/4c6809915d5f320b1e96ae257fc57613a5c67f36/2.%20Robotics/Y2B-2023-OT2_Twin/ot2_gym_wrapper.p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blob/1948d682c31b5e0f3fff1a9d5ec4ec9a02357885/4.%20Deliverables/Technical%20Report%20-%20Y2B2%20-%20Rens%20van%20den%20Berg%20224190.pdf"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s://github.com/BredaUniversityADSAI/2023-24b-fai2-adsai-RensvandenBerg224190/blob/b491edc74b9907aed3a9891d6ce47fe6eb070771/4.%20Deliverables/Technical%20Report%20-%20Y2B2%20-%20Rens%20van%20den%20Berg%20224190.docx"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computervision.zone/courses/advance-computer-vision-with-python/"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daUniversityADSAI/2023-24b-fai2-adsai-RensvandenBerg224190/tree/3d7ad7da5d165dc0c6abc218776b9bb30225139c/1.%20Computer%20Vision/Task%202"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tiff"/><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r>
              <a:rPr lang="en">
                <a:latin typeface="Roboto"/>
                <a:ea typeface="Roboto"/>
                <a:cs typeface="Roboto"/>
                <a:sym typeface="Roboto"/>
              </a:rPr>
              <a:t>Rens van den Berg</a:t>
            </a:r>
            <a:endParaRPr lang="en">
              <a:solidFill>
                <a:srgbClr val="FFFFFF"/>
              </a:solidFill>
              <a:latin typeface="Roboto"/>
              <a:ea typeface="Roboto"/>
              <a:cs typeface="Roboto"/>
            </a:endParaRPr>
          </a:p>
          <a:p>
            <a:pPr marL="0" lvl="0" indent="0" algn="l" rtl="0">
              <a:spcBef>
                <a:spcPts val="0"/>
              </a:spcBef>
              <a:spcAft>
                <a:spcPts val="0"/>
              </a:spcAft>
              <a:buNone/>
            </a:pPr>
            <a:r>
              <a:rPr lang="en">
                <a:latin typeface="Roboto"/>
                <a:ea typeface="Roboto"/>
                <a:cs typeface="Roboto"/>
                <a:sym typeface="Roboto"/>
              </a:rPr>
              <a:t>224190</a:t>
            </a:r>
            <a:endParaRPr lang="en">
              <a:solidFill>
                <a:srgbClr val="FFFFFF"/>
              </a:solidFill>
              <a:latin typeface="Roboto"/>
              <a:ea typeface="Roboto"/>
              <a:cs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indent="0">
              <a:lnSpc>
                <a:spcPct val="104000"/>
              </a:lnSpc>
            </a:pPr>
            <a:r>
              <a:rPr lang="en" sz="1800">
                <a:solidFill>
                  <a:srgbClr val="434343"/>
                </a:solidFill>
              </a:rPr>
              <a:t>Learning Log</a:t>
            </a:r>
            <a:r>
              <a:rPr lang="en">
                <a:solidFill>
                  <a:srgbClr val="434343"/>
                </a:solidFill>
              </a:rPr>
              <a:t> </a:t>
            </a:r>
            <a:endParaRPr sz="1800">
              <a:solidFill>
                <a:srgbClr val="434343"/>
              </a:solidFill>
            </a:endParaRPr>
          </a:p>
          <a:p>
            <a:pPr marL="0" indent="0">
              <a:lnSpc>
                <a:spcPct val="104000"/>
              </a:lnSpc>
              <a:spcBef>
                <a:spcPts val="800"/>
              </a:spcBef>
              <a:spcAft>
                <a:spcPts val="800"/>
              </a:spcAft>
            </a:pPr>
            <a:r>
              <a:rPr lang="en">
                <a:solidFill>
                  <a:srgbClr val="434343"/>
                </a:solidFill>
              </a:rPr>
              <a:t>2023/2024</a:t>
            </a:r>
          </a:p>
          <a:p>
            <a:pPr marL="0" indent="0">
              <a:lnSpc>
                <a:spcPct val="104000"/>
              </a:lnSpc>
              <a:spcBef>
                <a:spcPts val="800"/>
              </a:spcBef>
              <a:spcAft>
                <a:spcPts val="800"/>
              </a:spcAft>
            </a:pPr>
            <a:r>
              <a:rPr lang="en">
                <a:solidFill>
                  <a:srgbClr val="434343"/>
                </a:solidFill>
              </a:rPr>
              <a:t>Block B </a:t>
            </a:r>
            <a:endParaRPr sz="1800">
              <a:solidFill>
                <a:srgbClr val="434343"/>
              </a:solidFill>
            </a:endParaRPr>
          </a:p>
        </p:txBody>
      </p:sp>
      <p:pic>
        <p:nvPicPr>
          <p:cNvPr id="3" name="Afbeelding 2" descr="Afbeelding met Menselijk gezicht, persoon, kleding, person&#10;&#10;Automatisch gegenereerde beschrijving">
            <a:extLst>
              <a:ext uri="{FF2B5EF4-FFF2-40B4-BE49-F238E27FC236}">
                <a16:creationId xmlns:a16="http://schemas.microsoft.com/office/drawing/2014/main" id="{0F180C47-6AD4-E8B6-C59B-7407706F28D9}"/>
              </a:ext>
            </a:extLst>
          </p:cNvPr>
          <p:cNvPicPr>
            <a:picLocks noChangeAspect="1"/>
          </p:cNvPicPr>
          <p:nvPr/>
        </p:nvPicPr>
        <p:blipFill>
          <a:blip r:embed="rId3"/>
          <a:stretch>
            <a:fillRect/>
          </a:stretch>
        </p:blipFill>
        <p:spPr>
          <a:xfrm>
            <a:off x="3634431" y="549103"/>
            <a:ext cx="1602259" cy="14761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D858C4-2E35-EC27-71C3-A85672648BA3}"/>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E7E92BE9-12D8-1533-B2A3-341552F61611}"/>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SMARTER</a:t>
            </a:r>
            <a:endParaRPr lang="en-US"/>
          </a:p>
        </p:txBody>
      </p:sp>
      <p:sp>
        <p:nvSpPr>
          <p:cNvPr id="162" name="Google Shape;162;p20">
            <a:extLst>
              <a:ext uri="{FF2B5EF4-FFF2-40B4-BE49-F238E27FC236}">
                <a16:creationId xmlns:a16="http://schemas.microsoft.com/office/drawing/2014/main" id="{79D45D04-B91C-A4C9-F603-F1C24CA3B374}"/>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E90CE5C1-0DFF-3F48-ABCB-6FE7BA7BAEF0}"/>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Established a strong foundation in daily planning and task prioritization.</a:t>
            </a:r>
          </a:p>
          <a:p>
            <a:pPr marL="182880" indent="-154940">
              <a:buFont typeface="Calibri"/>
              <a:buChar char="-"/>
            </a:pPr>
            <a:r>
              <a:rPr lang="en"/>
              <a:t>Demonstrated commitment to personal well-being through hydration and gratitude practice.</a:t>
            </a:r>
          </a:p>
          <a:p>
            <a:pPr marL="182880" indent="-154940">
              <a:buFont typeface="Calibri"/>
              <a:buChar char="-"/>
            </a:pPr>
            <a:r>
              <a:rPr lang="en"/>
              <a:t>Successfully balanced educational tasks with personal responsibilities.</a:t>
            </a:r>
          </a:p>
          <a:p>
            <a:pPr marL="27940" indent="0">
              <a:buNone/>
            </a:pPr>
            <a:endParaRPr lang="en" i="0"/>
          </a:p>
        </p:txBody>
      </p:sp>
      <p:sp>
        <p:nvSpPr>
          <p:cNvPr id="165" name="Google Shape;165;p20">
            <a:extLst>
              <a:ext uri="{FF2B5EF4-FFF2-40B4-BE49-F238E27FC236}">
                <a16:creationId xmlns:a16="http://schemas.microsoft.com/office/drawing/2014/main" id="{5783672A-0E93-6119-4F88-045FA3568C97}"/>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C457FC40-0B36-5549-FD71-1EE31848ECA9}"/>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a:extLst>
              <a:ext uri="{FF2B5EF4-FFF2-40B4-BE49-F238E27FC236}">
                <a16:creationId xmlns:a16="http://schemas.microsoft.com/office/drawing/2014/main" id="{D99278A5-D3F8-6833-A67F-B82B958C8AD1}"/>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B79C5F2F-9EC7-4858-F03D-BD30748FB2BD}"/>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A8F898C0-CA0E-FBCA-2470-BC3360C6F998}"/>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Successfully completed Chapter 1 on Hand Tracking, practicing with basics and advanced tracking techniques using </a:t>
            </a:r>
            <a:r>
              <a:rPr lang="en" err="1"/>
              <a:t>MediaPipe</a:t>
            </a:r>
            <a:r>
              <a:rPr lang="en"/>
              <a:t> in Python. Faced challenges with optimizing tracking performance, leading to a plan for further exploration of </a:t>
            </a:r>
            <a:r>
              <a:rPr lang="en" err="1"/>
              <a:t>MediaPipe</a:t>
            </a:r>
            <a:r>
              <a:rPr lang="en"/>
              <a:t> documentation and testing under varied conditions next week. </a:t>
            </a:r>
          </a:p>
          <a:p>
            <a:pPr marL="182880" indent="-154940">
              <a:buFont typeface="Calibri"/>
              <a:buChar char="-"/>
            </a:pPr>
            <a:endParaRPr lang="en"/>
          </a:p>
          <a:p>
            <a:pPr marL="182880" indent="-154940">
              <a:buFont typeface="Calibri,Sans-Serif"/>
              <a:buChar char="-"/>
            </a:pPr>
            <a:r>
              <a:rPr lang="en">
                <a:latin typeface="Arial"/>
                <a:cs typeface="Arial"/>
              </a:rPr>
              <a:t>Time tracking</a:t>
            </a:r>
          </a:p>
          <a:p>
            <a:pPr marL="182880" indent="-154940">
              <a:buFont typeface="Calibri,Sans-Serif"/>
              <a:buChar char="-"/>
            </a:pPr>
            <a:r>
              <a:rPr lang="en">
                <a:latin typeface="Arial"/>
                <a:cs typeface="Arial"/>
              </a:rPr>
              <a:t>Planned: 4H</a:t>
            </a:r>
          </a:p>
          <a:p>
            <a:pPr marL="182880" indent="-154940">
              <a:buFont typeface="Calibri,Sans-Serif"/>
              <a:buChar char="-"/>
            </a:pPr>
            <a:r>
              <a:rPr lang="en">
                <a:latin typeface="Arial"/>
                <a:cs typeface="Arial"/>
              </a:rPr>
              <a:t>Actual: 4H</a:t>
            </a:r>
            <a:endParaRPr lang="en"/>
          </a:p>
        </p:txBody>
      </p:sp>
      <p:pic>
        <p:nvPicPr>
          <p:cNvPr id="12" name="Afbeelding 11" descr="Afbeelding met tekst, schermopname, nummer, Lettertype&#10;&#10;Automatisch gegenereerde beschrijving">
            <a:extLst>
              <a:ext uri="{FF2B5EF4-FFF2-40B4-BE49-F238E27FC236}">
                <a16:creationId xmlns:a16="http://schemas.microsoft.com/office/drawing/2014/main" id="{F77323D2-2C5A-33D0-3E55-D403008208D2}"/>
              </a:ext>
            </a:extLst>
          </p:cNvPr>
          <p:cNvPicPr>
            <a:picLocks noChangeAspect="1"/>
          </p:cNvPicPr>
          <p:nvPr/>
        </p:nvPicPr>
        <p:blipFill>
          <a:blip r:embed="rId3"/>
          <a:stretch>
            <a:fillRect/>
          </a:stretch>
        </p:blipFill>
        <p:spPr>
          <a:xfrm>
            <a:off x="4236246" y="3280648"/>
            <a:ext cx="4546780" cy="1643662"/>
          </a:xfrm>
          <a:prstGeom prst="rect">
            <a:avLst/>
          </a:prstGeom>
        </p:spPr>
      </p:pic>
    </p:spTree>
    <p:extLst>
      <p:ext uri="{BB962C8B-B14F-4D97-AF65-F5344CB8AC3E}">
        <p14:creationId xmlns:p14="http://schemas.microsoft.com/office/powerpoint/2010/main" val="226427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Alican</a:t>
            </a:r>
            <a:r>
              <a:rPr lang="en"/>
              <a:t> Feedback: You can use the format of the notebook for task 2 that you showed it, it looks good.</a:t>
            </a:r>
            <a:endParaRPr/>
          </a:p>
          <a:p>
            <a:pPr marL="0" indent="0">
              <a:spcBef>
                <a:spcPts val="800"/>
              </a:spcBef>
              <a:spcAft>
                <a:spcPts val="800"/>
              </a:spcAft>
              <a:buNone/>
            </a:pPr>
            <a:r>
              <a:rPr lang="en"/>
              <a:t>Response</a:t>
            </a:r>
            <a:r>
              <a:rPr lang="en-US"/>
              <a:t> to Feedback</a:t>
            </a:r>
          </a:p>
          <a:p>
            <a:pPr marL="0" indent="0">
              <a:spcBef>
                <a:spcPts val="800"/>
              </a:spcBef>
              <a:spcAft>
                <a:spcPts val="800"/>
              </a:spcAft>
              <a:buNone/>
            </a:pPr>
            <a:r>
              <a:rPr lang="en-US"/>
              <a:t>Thank you Alican. I'm going to use that format. </a:t>
            </a:r>
          </a:p>
          <a:p>
            <a:pPr marL="0" indent="0">
              <a:spcBef>
                <a:spcPts val="800"/>
              </a:spcBef>
              <a:spcAft>
                <a:spcPts val="800"/>
              </a:spcAft>
              <a:buNone/>
            </a:pPr>
            <a:endParaRPr lang="en-US"/>
          </a:p>
          <a:p>
            <a:pPr marL="182880" indent="-154940"/>
            <a:r>
              <a:rPr lang="en">
                <a:latin typeface="Arial"/>
                <a:cs typeface="Arial"/>
              </a:rPr>
              <a:t>Michal Feedback</a:t>
            </a:r>
            <a:r>
              <a:rPr lang="en" b="1">
                <a:latin typeface="Arial"/>
                <a:cs typeface="Arial"/>
              </a:rPr>
              <a:t>: </a:t>
            </a:r>
            <a:r>
              <a:rPr lang="en">
                <a:latin typeface="Arial"/>
                <a:cs typeface="Arial"/>
              </a:rPr>
              <a:t>You look beautiful</a:t>
            </a:r>
          </a:p>
          <a:p>
            <a:pPr marL="0" indent="0">
              <a:spcBef>
                <a:spcPts val="800"/>
              </a:spcBef>
              <a:spcAft>
                <a:spcPts val="800"/>
              </a:spcAft>
              <a:buNone/>
            </a:pPr>
            <a:r>
              <a:rPr lang="en">
                <a:latin typeface="Arial"/>
                <a:cs typeface="Arial"/>
              </a:rPr>
              <a:t>Response</a:t>
            </a:r>
            <a:r>
              <a:rPr lang="en-US">
                <a:latin typeface="Arial"/>
                <a:cs typeface="Arial"/>
              </a:rPr>
              <a:t> to Feedback</a:t>
            </a:r>
          </a:p>
          <a:p>
            <a:pPr marL="0" indent="0">
              <a:spcBef>
                <a:spcPts val="800"/>
              </a:spcBef>
              <a:spcAft>
                <a:spcPts val="800"/>
              </a:spcAft>
              <a:buNone/>
            </a:pPr>
            <a:r>
              <a:rPr lang="en-US">
                <a:latin typeface="Arial"/>
                <a:cs typeface="Arial"/>
              </a:rPr>
              <a:t>Thanks.</a:t>
            </a:r>
            <a:endParaRPr lang="en-US"/>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640080" lvl="1" indent="-154940"/>
            <a:r>
              <a:rPr lang="en" i="0"/>
              <a:t>Complete task 3 and 4.</a:t>
            </a:r>
          </a:p>
          <a:p>
            <a:pPr marL="182880" indent="-154940"/>
            <a:r>
              <a:rPr lang="en"/>
              <a:t>What have you actually been able to do? </a:t>
            </a:r>
            <a:endParaRPr/>
          </a:p>
          <a:p>
            <a:pPr lvl="1"/>
            <a:r>
              <a:rPr lang="en" i="0"/>
              <a:t>I have completed task 1 and 2.</a:t>
            </a:r>
            <a:endParaRPr lang="en"/>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marL="182880" indent="-154940"/>
            <a:endParaRPr lang="en"/>
          </a:p>
          <a:p>
            <a:pPr marL="182880" indent="-154940"/>
            <a:r>
              <a:rPr lang="en">
                <a:hlinkClick r:id="rId3"/>
              </a:rPr>
              <a:t>Link to task 2</a:t>
            </a:r>
          </a:p>
          <a:p>
            <a:pPr marL="182880" indent="-154940"/>
            <a:endParaRPr lang="en"/>
          </a:p>
          <a:p>
            <a:pPr marL="182880" indent="-154940"/>
            <a:endParaRPr lang="en"/>
          </a:p>
          <a:p>
            <a:pPr marL="182880" indent="-154940"/>
            <a:endParaRPr lang="en"/>
          </a:p>
          <a:p>
            <a:pPr marL="182880" indent="-154940"/>
            <a:endParaRPr lang="en"/>
          </a:p>
          <a:p>
            <a:pPr marL="182880" indent="-154940"/>
            <a:endParaRPr lang="en"/>
          </a:p>
        </p:txBody>
      </p:sp>
      <p:sp>
        <p:nvSpPr>
          <p:cNvPr id="206" name="Google Shape;206;p24"/>
          <p:cNvSpPr txBox="1">
            <a:spLocks noGrp="1"/>
          </p:cNvSpPr>
          <p:nvPr>
            <p:ph type="body" idx="3"/>
          </p:nvPr>
        </p:nvSpPr>
        <p:spPr>
          <a:xfrm>
            <a:off x="4663450" y="1152698"/>
            <a:ext cx="4297800" cy="3708366"/>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marL="640080" lvl="1" indent="-154940"/>
            <a:r>
              <a:rPr lang="en" i="0"/>
              <a:t>It was a good week, I'm happy that I completed task 2.</a:t>
            </a:r>
          </a:p>
          <a:p>
            <a:pPr marL="182880" indent="-154940"/>
            <a:r>
              <a:rPr lang="en"/>
              <a:t>What went well? </a:t>
            </a:r>
          </a:p>
          <a:p>
            <a:pPr marL="640080" lvl="1" indent="-154940"/>
            <a:r>
              <a:rPr lang="en" i="0"/>
              <a:t>I completed task 2.</a:t>
            </a:r>
          </a:p>
          <a:p>
            <a:pPr marL="182880" indent="-154940"/>
            <a:r>
              <a:rPr lang="en"/>
              <a:t>What didn’t go so well? </a:t>
            </a:r>
          </a:p>
          <a:p>
            <a:pPr lvl="1"/>
            <a:r>
              <a:rPr lang="en" i="0"/>
              <a:t>I really tried to finish task 3, but I couldn't yet.</a:t>
            </a:r>
          </a:p>
          <a:p>
            <a:pPr marL="182880" indent="-154940"/>
            <a:r>
              <a:rPr lang="en"/>
              <a:t>What did you learn? </a:t>
            </a:r>
            <a:endParaRPr/>
          </a:p>
          <a:p>
            <a:pPr lvl="1"/>
            <a:r>
              <a:rPr lang="en" i="0"/>
              <a:t>All skills gained to solve task 2.</a:t>
            </a:r>
          </a:p>
          <a:p>
            <a:pPr marL="182880" lvl="0" indent="-154940" algn="l" rtl="0">
              <a:spcBef>
                <a:spcPts val="0"/>
              </a:spcBef>
              <a:spcAft>
                <a:spcPts val="0"/>
              </a:spcAft>
              <a:buSzPts val="1000"/>
              <a:buChar char="●"/>
            </a:pPr>
            <a:r>
              <a:rPr lang="en"/>
              <a:t>What could be added as an Action point looking forward to next week?</a:t>
            </a:r>
          </a:p>
          <a:p>
            <a:pPr lvl="1"/>
            <a:r>
              <a:rPr lang="en" i="0"/>
              <a:t>Finish task 3 and 4!</a:t>
            </a:r>
          </a:p>
          <a:p>
            <a:pPr lvl="1"/>
            <a:endParaRPr lang="en" i="0"/>
          </a:p>
          <a:p>
            <a:pPr lvl="1"/>
            <a:endParaRPr lang="en" i="0"/>
          </a:p>
          <a:p>
            <a:pPr marL="182880" indent="-154940"/>
            <a:r>
              <a:rPr lang="en">
                <a:latin typeface="Arial"/>
                <a:cs typeface="Arial"/>
              </a:rPr>
              <a:t>Reflection on deviation:</a:t>
            </a:r>
            <a:endParaRPr lang="en-US">
              <a:latin typeface="Arial"/>
              <a:cs typeface="Arial"/>
            </a:endParaRPr>
          </a:p>
          <a:p>
            <a:pPr lvl="1"/>
            <a:r>
              <a:rPr lang="en" i="0">
                <a:latin typeface="Arial"/>
                <a:cs typeface="Arial"/>
              </a:rPr>
              <a:t>Friday, I spent 1 hour less on task 4 than planned. This was because I finished my goals for the day earlier than expected.</a:t>
            </a:r>
            <a:endParaRPr lang="en"/>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[Michal]</a:t>
            </a:r>
            <a:r>
              <a:rPr lang="en"/>
              <a:t> Feedback: You are making great progress. Keep on working.</a:t>
            </a:r>
            <a:endParaRPr/>
          </a:p>
          <a:p>
            <a:pPr marL="0" indent="0">
              <a:spcBef>
                <a:spcPts val="800"/>
              </a:spcBef>
              <a:spcAft>
                <a:spcPts val="800"/>
              </a:spcAft>
              <a:buNone/>
            </a:pPr>
            <a:r>
              <a:rPr lang="en"/>
              <a:t>Response: Thank you.</a:t>
            </a:r>
            <a:endParaRP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9F838A0-A72A-2973-720F-42671E924A70}"/>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6B2F60E6-CF84-2EEC-D2DE-341B3C057223}"/>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2 - SMARTER</a:t>
            </a:r>
            <a:endParaRPr lang="en-US"/>
          </a:p>
        </p:txBody>
      </p:sp>
      <p:sp>
        <p:nvSpPr>
          <p:cNvPr id="162" name="Google Shape;162;p20">
            <a:extLst>
              <a:ext uri="{FF2B5EF4-FFF2-40B4-BE49-F238E27FC236}">
                <a16:creationId xmlns:a16="http://schemas.microsoft.com/office/drawing/2014/main" id="{43D263B9-3A5F-260A-EA1F-099B9D4B420A}"/>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95D6EECD-BF86-3C78-2C3F-5C04BF67D68E}"/>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Maintained consistency in room cleanliness and personal health routines.</a:t>
            </a:r>
            <a:endParaRPr lang="nl-NL"/>
          </a:p>
          <a:p>
            <a:pPr marL="182880" indent="-154940">
              <a:buFont typeface="Calibri"/>
              <a:buChar char="-"/>
            </a:pPr>
            <a:r>
              <a:rPr lang="en"/>
              <a:t>Showed improvement in managing and completing educational tasks.</a:t>
            </a:r>
          </a:p>
          <a:p>
            <a:pPr marL="182880" indent="-154940">
              <a:buFont typeface="Calibri"/>
              <a:buChar char="-"/>
            </a:pPr>
            <a:r>
              <a:rPr lang="en"/>
              <a:t>Actively engaged in physical well-being through regular gym visits.</a:t>
            </a:r>
          </a:p>
          <a:p>
            <a:pPr marL="27940" indent="0">
              <a:buNone/>
            </a:pPr>
            <a:endParaRPr lang="en" i="0"/>
          </a:p>
        </p:txBody>
      </p:sp>
      <p:sp>
        <p:nvSpPr>
          <p:cNvPr id="165" name="Google Shape;165;p20">
            <a:extLst>
              <a:ext uri="{FF2B5EF4-FFF2-40B4-BE49-F238E27FC236}">
                <a16:creationId xmlns:a16="http://schemas.microsoft.com/office/drawing/2014/main" id="{B56091AA-FB29-7F88-9637-CDA310D91FAC}"/>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28C073D6-D189-E177-4EAD-23CAC746B565}"/>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p>
        </p:txBody>
      </p:sp>
      <p:sp>
        <p:nvSpPr>
          <p:cNvPr id="167" name="Google Shape;167;p20">
            <a:extLst>
              <a:ext uri="{FF2B5EF4-FFF2-40B4-BE49-F238E27FC236}">
                <a16:creationId xmlns:a16="http://schemas.microsoft.com/office/drawing/2014/main" id="{3DD8C149-0681-DFFD-4D83-610B90E8C130}"/>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F2F2FB3A-8FB7-0815-01D9-2E6F641C61F8}"/>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1BC19591-FBB6-5F26-1C5A-A938327B2200}"/>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Completed Chapter 2 on Pose Estimation, exploring basics and applying techniques in various examples. Progressed in understanding pose landmarks and developing pose detection modules, though faced challenges in accurately capturing complex poses. </a:t>
            </a:r>
            <a:endParaRPr lang="en" err="1"/>
          </a:p>
          <a:p>
            <a:pPr marL="182880" indent="-154940">
              <a:buFont typeface="Calibri"/>
              <a:buChar char="-"/>
            </a:pPr>
            <a:endParaRPr lang="en"/>
          </a:p>
          <a:p>
            <a:pPr marL="182880" indent="-154940">
              <a:buFont typeface="Calibri,Sans-Serif"/>
              <a:buChar char="-"/>
            </a:pPr>
            <a:r>
              <a:rPr lang="en">
                <a:latin typeface="Arial"/>
                <a:cs typeface="Arial"/>
              </a:rPr>
              <a:t>Time tracking</a:t>
            </a:r>
          </a:p>
          <a:p>
            <a:pPr marL="182880" indent="-154940">
              <a:buFont typeface="Calibri,Sans-Serif"/>
              <a:buChar char="-"/>
            </a:pPr>
            <a:r>
              <a:rPr lang="en">
                <a:latin typeface="Arial"/>
                <a:cs typeface="Arial"/>
              </a:rPr>
              <a:t>Planned: 4H</a:t>
            </a:r>
          </a:p>
          <a:p>
            <a:pPr marL="182880" indent="-154940">
              <a:buFont typeface="Calibri,Sans-Serif"/>
              <a:buChar char="-"/>
            </a:pPr>
            <a:r>
              <a:rPr lang="en">
                <a:latin typeface="Arial"/>
                <a:cs typeface="Arial"/>
              </a:rPr>
              <a:t>Actual: 4H</a:t>
            </a:r>
            <a:endParaRPr lang="en-US">
              <a:latin typeface="Arial"/>
              <a:cs typeface="Arial"/>
            </a:endParaRPr>
          </a:p>
          <a:p>
            <a:pPr marL="182880" indent="-154940">
              <a:buFont typeface="Calibri,Sans-Serif"/>
              <a:buChar char="-"/>
            </a:pPr>
            <a:endParaRPr lang="en">
              <a:latin typeface="Arial"/>
              <a:cs typeface="Arial"/>
            </a:endParaRPr>
          </a:p>
        </p:txBody>
      </p:sp>
      <p:pic>
        <p:nvPicPr>
          <p:cNvPr id="3" name="Afbeelding 2" descr="Afbeelding met tekst, schermopname, software, Lettertype&#10;&#10;Automatisch gegenereerde beschrijving">
            <a:extLst>
              <a:ext uri="{FF2B5EF4-FFF2-40B4-BE49-F238E27FC236}">
                <a16:creationId xmlns:a16="http://schemas.microsoft.com/office/drawing/2014/main" id="{A17C95B5-BD95-B639-C7B6-B1A8780B2812}"/>
              </a:ext>
            </a:extLst>
          </p:cNvPr>
          <p:cNvPicPr>
            <a:picLocks noChangeAspect="1"/>
          </p:cNvPicPr>
          <p:nvPr/>
        </p:nvPicPr>
        <p:blipFill>
          <a:blip r:embed="rId3"/>
          <a:stretch>
            <a:fillRect/>
          </a:stretch>
        </p:blipFill>
        <p:spPr>
          <a:xfrm>
            <a:off x="4282570" y="3305928"/>
            <a:ext cx="4572000" cy="1717657"/>
          </a:xfrm>
          <a:prstGeom prst="rect">
            <a:avLst/>
          </a:prstGeom>
        </p:spPr>
      </p:pic>
    </p:spTree>
    <p:extLst>
      <p:ext uri="{BB962C8B-B14F-4D97-AF65-F5344CB8AC3E}">
        <p14:creationId xmlns:p14="http://schemas.microsoft.com/office/powerpoint/2010/main" val="3559351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Font typeface="Calibri"/>
              <a:buChar char="-"/>
            </a:pPr>
            <a:r>
              <a:rPr lang="en"/>
              <a:t>What goal(s) did you set for this week?</a:t>
            </a:r>
            <a:endParaRPr lang="nl-NL"/>
          </a:p>
          <a:p>
            <a:pPr marL="656590" lvl="1" indent="-171450">
              <a:buFont typeface="Courier New"/>
              <a:buChar char="o"/>
            </a:pPr>
            <a:r>
              <a:rPr lang="en" i="0"/>
              <a:t>Complete task 3 and 4</a:t>
            </a:r>
          </a:p>
          <a:p>
            <a:pPr marL="656590" lvl="1" indent="-171450">
              <a:buFont typeface="Courier New"/>
              <a:buChar char="o"/>
            </a:pPr>
            <a:r>
              <a:rPr lang="en" i="0"/>
              <a:t>Complete all self study work</a:t>
            </a:r>
            <a:endParaRPr lang="en"/>
          </a:p>
          <a:p>
            <a:pPr marL="182880" indent="-154940">
              <a:buFont typeface="Calibri"/>
              <a:buChar char="-"/>
            </a:pPr>
            <a:r>
              <a:rPr lang="en"/>
              <a:t>What have you actually been able to do? </a:t>
            </a:r>
            <a:endParaRPr/>
          </a:p>
          <a:p>
            <a:pPr marL="640080" lvl="1" indent="-154940">
              <a:buFont typeface="Courier New"/>
              <a:buChar char="o"/>
            </a:pPr>
            <a:r>
              <a:rPr lang="en" i="0"/>
              <a:t>Task 1 and 2</a:t>
            </a:r>
          </a:p>
          <a:p>
            <a:pPr marL="640080" lvl="1" indent="-154940">
              <a:buFont typeface="Courier New"/>
              <a:buChar char="o"/>
            </a:pPr>
            <a:r>
              <a:rPr lang="en" i="0"/>
              <a:t>Self study work</a:t>
            </a:r>
          </a:p>
          <a:p>
            <a:pPr marL="182880" lvl="0" indent="-154940" algn="l" rtl="0">
              <a:spcBef>
                <a:spcPts val="0"/>
              </a:spcBef>
              <a:spcAft>
                <a:spcPts val="0"/>
              </a:spcAft>
              <a:buSzPts val="1000"/>
              <a:buFont typeface="Calibri"/>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3104342"/>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The week went good. </a:t>
            </a:r>
            <a:r>
              <a:rPr lang="en" i="0" err="1"/>
              <a:t>DataLab</a:t>
            </a:r>
            <a:r>
              <a:rPr lang="en" i="0"/>
              <a:t> sessions were good.</a:t>
            </a:r>
            <a:endParaRPr lang="en"/>
          </a:p>
          <a:p>
            <a:pPr marL="182880" indent="-154940"/>
            <a:r>
              <a:rPr lang="en"/>
              <a:t>What went well? </a:t>
            </a:r>
          </a:p>
          <a:p>
            <a:pPr marL="640080" lvl="1" indent="-154940"/>
            <a:r>
              <a:rPr lang="en"/>
              <a:t>I did a lot of work on the project. Finished task 3.</a:t>
            </a:r>
          </a:p>
          <a:p>
            <a:pPr marL="182880" indent="-154940"/>
            <a:r>
              <a:rPr lang="en"/>
              <a:t>What didn’t go so well? </a:t>
            </a:r>
          </a:p>
          <a:p>
            <a:pPr marL="640080" lvl="1" indent="-154940"/>
            <a:r>
              <a:rPr lang="en" i="0"/>
              <a:t>I still did not finish task 4.</a:t>
            </a:r>
          </a:p>
          <a:p>
            <a:pPr marL="182880" indent="-154940"/>
            <a:r>
              <a:rPr lang="en"/>
              <a:t>What did you learn? </a:t>
            </a:r>
            <a:endParaRPr/>
          </a:p>
          <a:p>
            <a:pPr lvl="1"/>
            <a:r>
              <a:rPr lang="en" i="0"/>
              <a:t>I learned how to complete task 3.</a:t>
            </a:r>
          </a:p>
          <a:p>
            <a:pPr marL="182880" lvl="0" indent="-154940" algn="l" rtl="0">
              <a:spcBef>
                <a:spcPts val="0"/>
              </a:spcBef>
              <a:spcAft>
                <a:spcPts val="0"/>
              </a:spcAft>
              <a:buSzPts val="1000"/>
              <a:buChar char="●"/>
            </a:pPr>
            <a:r>
              <a:rPr lang="en"/>
              <a:t>What could be added as an Action point looking forward to next week?</a:t>
            </a:r>
          </a:p>
          <a:p>
            <a:pPr marL="640080" lvl="1" indent="-154940"/>
            <a:r>
              <a:rPr lang="en" i="0"/>
              <a:t>Finish task 4 and keep working.</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[Stijn]</a:t>
            </a:r>
            <a:r>
              <a:rPr lang="en"/>
              <a:t> Feedback: Well done, it was a good week.</a:t>
            </a:r>
            <a:endParaRPr/>
          </a:p>
          <a:p>
            <a:pPr marL="0" indent="0">
              <a:spcBef>
                <a:spcPts val="800"/>
              </a:spcBef>
              <a:spcAft>
                <a:spcPts val="800"/>
              </a:spcAft>
              <a:buNone/>
            </a:pPr>
            <a:r>
              <a:rPr lang="en"/>
              <a:t>Response: Thank you.</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C2B87F2-3687-6CCE-9642-13CC73A2F7A9}"/>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DAEF0A1D-57B3-A2D5-103D-926AE15FC457}"/>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3 - SMARTER</a:t>
            </a:r>
            <a:endParaRPr lang="en-US"/>
          </a:p>
        </p:txBody>
      </p:sp>
      <p:sp>
        <p:nvSpPr>
          <p:cNvPr id="162" name="Google Shape;162;p20">
            <a:extLst>
              <a:ext uri="{FF2B5EF4-FFF2-40B4-BE49-F238E27FC236}">
                <a16:creationId xmlns:a16="http://schemas.microsoft.com/office/drawing/2014/main" id="{24538EB8-50A2-83D0-D6E8-40A4E4FBF2EC}"/>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193CCB61-0D00-497C-31B4-5BB54E81A3B7}"/>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Continued to excel in educational pursuits and personal health management.</a:t>
            </a:r>
            <a:endParaRPr lang="nl-NL"/>
          </a:p>
          <a:p>
            <a:pPr marL="182880" indent="-154940">
              <a:buFont typeface="Calibri"/>
              <a:buChar char="-"/>
            </a:pPr>
            <a:r>
              <a:rPr lang="en"/>
              <a:t>Demonstrated adaptability in daily planning, effectively incorporating new tasks.</a:t>
            </a:r>
          </a:p>
          <a:p>
            <a:pPr marL="182880" indent="-154940">
              <a:buFont typeface="Calibri"/>
              <a:buChar char="-"/>
            </a:pPr>
            <a:r>
              <a:rPr lang="en"/>
              <a:t>Implemented the habit of gratitude, contributing to a positive mindset.</a:t>
            </a:r>
          </a:p>
          <a:p>
            <a:pPr marL="27940" indent="0">
              <a:buNone/>
            </a:pPr>
            <a:endParaRPr lang="en" i="0"/>
          </a:p>
        </p:txBody>
      </p:sp>
      <p:sp>
        <p:nvSpPr>
          <p:cNvPr id="165" name="Google Shape;165;p20">
            <a:extLst>
              <a:ext uri="{FF2B5EF4-FFF2-40B4-BE49-F238E27FC236}">
                <a16:creationId xmlns:a16="http://schemas.microsoft.com/office/drawing/2014/main" id="{4E30C6DC-9E39-2B55-D323-1E2E6EFB5120}"/>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CFD2479F-85B9-F088-50A9-0E14E7E15302}"/>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
        <p:nvSpPr>
          <p:cNvPr id="167" name="Google Shape;167;p20">
            <a:extLst>
              <a:ext uri="{FF2B5EF4-FFF2-40B4-BE49-F238E27FC236}">
                <a16:creationId xmlns:a16="http://schemas.microsoft.com/office/drawing/2014/main" id="{DF48C8DA-C376-B1FF-236A-43B19E37158D}"/>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6B0931C0-D5DF-729F-36FC-167AA466FA9A}"/>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AF5F4AFF-37C7-ADBB-CDD8-1482C5294AD2}"/>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Completed chapter 3 on Face Detection, mastering the basics and creating a custom Face Detection Module. Successfully implemented face detection algorithms using </a:t>
            </a:r>
            <a:r>
              <a:rPr lang="en" err="1"/>
              <a:t>MediaPipe</a:t>
            </a:r>
            <a:r>
              <a:rPr lang="en"/>
              <a:t>, enhancing ability to identify and annotate faces in video streams with precision.</a:t>
            </a:r>
          </a:p>
          <a:p>
            <a:pPr marL="182880" indent="-154940">
              <a:buFont typeface="Calibri"/>
              <a:buChar char="-"/>
            </a:pPr>
            <a:endParaRPr lang="en"/>
          </a:p>
          <a:p>
            <a:pPr marL="182880" indent="-154940">
              <a:buFont typeface="Calibri"/>
              <a:buChar char="-"/>
            </a:pPr>
            <a:r>
              <a:rPr lang="en"/>
              <a:t>Time tracking</a:t>
            </a:r>
          </a:p>
          <a:p>
            <a:pPr marL="182880" indent="-154940">
              <a:buFont typeface="Calibri"/>
              <a:buChar char="-"/>
            </a:pPr>
            <a:r>
              <a:rPr lang="en"/>
              <a:t>Planned: 4H</a:t>
            </a:r>
          </a:p>
          <a:p>
            <a:pPr marL="182880" indent="-154940">
              <a:buFont typeface="Calibri"/>
              <a:buChar char="-"/>
            </a:pPr>
            <a:r>
              <a:rPr lang="en"/>
              <a:t>Actual: 5H</a:t>
            </a:r>
          </a:p>
          <a:p>
            <a:pPr marL="182880" indent="-154940">
              <a:buFont typeface="Calibri"/>
              <a:buChar char="-"/>
            </a:pPr>
            <a:r>
              <a:rPr lang="en"/>
              <a:t>Reflection: It took me one hour longer because it was a bit harder than expected, and I had to watch an extra video on </a:t>
            </a:r>
            <a:r>
              <a:rPr lang="en" err="1"/>
              <a:t>MediaPipe</a:t>
            </a:r>
            <a:r>
              <a:rPr lang="en"/>
              <a:t> to understand how to implement the correct functions.</a:t>
            </a:r>
          </a:p>
          <a:p>
            <a:pPr marL="182880" indent="-154940">
              <a:buFont typeface="Calibri"/>
              <a:buChar char="-"/>
            </a:pPr>
            <a:r>
              <a:rPr lang="en"/>
              <a:t>Action points: Next time, plan ahead.</a:t>
            </a:r>
          </a:p>
        </p:txBody>
      </p:sp>
      <p:pic>
        <p:nvPicPr>
          <p:cNvPr id="2" name="Afbeelding 1" descr="Afbeelding met tekst, schermopname, Lettertype, nummer&#10;&#10;Automatisch gegenereerde beschrijving">
            <a:extLst>
              <a:ext uri="{FF2B5EF4-FFF2-40B4-BE49-F238E27FC236}">
                <a16:creationId xmlns:a16="http://schemas.microsoft.com/office/drawing/2014/main" id="{FE245BEB-0651-F6BD-B663-FBEA85E9D113}"/>
              </a:ext>
            </a:extLst>
          </p:cNvPr>
          <p:cNvPicPr>
            <a:picLocks noChangeAspect="1"/>
          </p:cNvPicPr>
          <p:nvPr/>
        </p:nvPicPr>
        <p:blipFill>
          <a:blip r:embed="rId3"/>
          <a:stretch>
            <a:fillRect/>
          </a:stretch>
        </p:blipFill>
        <p:spPr>
          <a:xfrm>
            <a:off x="4286697" y="3572184"/>
            <a:ext cx="4572000" cy="1435937"/>
          </a:xfrm>
          <a:prstGeom prst="rect">
            <a:avLst/>
          </a:prstGeom>
        </p:spPr>
      </p:pic>
    </p:spTree>
    <p:extLst>
      <p:ext uri="{BB962C8B-B14F-4D97-AF65-F5344CB8AC3E}">
        <p14:creationId xmlns:p14="http://schemas.microsoft.com/office/powerpoint/2010/main" val="392538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i="0"/>
              <a:t>Finish task 4 and 5.</a:t>
            </a:r>
          </a:p>
          <a:p>
            <a:pPr marL="182880" indent="-154940"/>
            <a:r>
              <a:rPr lang="en"/>
              <a:t>What have you actually been able to do? </a:t>
            </a:r>
          </a:p>
          <a:p>
            <a:pPr lvl="1"/>
            <a:r>
              <a:rPr lang="en" i="0"/>
              <a:t>I finished task 3 last week and now I'm patching the pictures for task 4.</a:t>
            </a:r>
            <a:endParaRPr lang="en"/>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hlinkClick r:id="rId3"/>
              </a:rPr>
              <a:t>Task 4</a:t>
            </a:r>
            <a:endParaRPr lang="en"/>
          </a:p>
        </p:txBody>
      </p:sp>
      <p:sp>
        <p:nvSpPr>
          <p:cNvPr id="227" name="Google Shape;227;p26"/>
          <p:cNvSpPr txBox="1">
            <a:spLocks noGrp="1"/>
          </p:cNvSpPr>
          <p:nvPr>
            <p:ph type="body" idx="3"/>
          </p:nvPr>
        </p:nvSpPr>
        <p:spPr>
          <a:xfrm>
            <a:off x="4663450" y="1152698"/>
            <a:ext cx="4297800" cy="3918668"/>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It was an ok week.</a:t>
            </a:r>
            <a:endParaRPr lang="en"/>
          </a:p>
          <a:p>
            <a:pPr marL="182880" indent="-154940"/>
            <a:r>
              <a:rPr lang="en"/>
              <a:t>What went well? </a:t>
            </a:r>
          </a:p>
          <a:p>
            <a:pPr lvl="1"/>
            <a:r>
              <a:rPr lang="en" i="0"/>
              <a:t>I made progress on task 4.</a:t>
            </a:r>
          </a:p>
          <a:p>
            <a:pPr marL="182880" indent="-154940"/>
            <a:r>
              <a:rPr lang="en"/>
              <a:t>What didn’t go so well? </a:t>
            </a:r>
          </a:p>
          <a:p>
            <a:pPr lvl="1"/>
            <a:r>
              <a:rPr lang="en" i="0"/>
              <a:t>I wanted to make more progress on task 4, but it's harder than expected which is frustrating me.</a:t>
            </a:r>
            <a:endParaRPr lang="en"/>
          </a:p>
          <a:p>
            <a:pPr marL="182880" indent="-154940"/>
            <a:r>
              <a:rPr lang="en"/>
              <a:t>What did you learn? </a:t>
            </a:r>
            <a:endParaRPr/>
          </a:p>
          <a:p>
            <a:pPr marL="640080" lvl="1" indent="-154940"/>
            <a:r>
              <a:rPr lang="en" i="0"/>
              <a:t>I learned how to patch images to load them into a model. I learned about U net and semantic segmentation deep learning models.</a:t>
            </a:r>
          </a:p>
          <a:p>
            <a:pPr marL="182880" lvl="0" indent="-154940" algn="l" rtl="0">
              <a:spcBef>
                <a:spcPts val="0"/>
              </a:spcBef>
              <a:spcAft>
                <a:spcPts val="0"/>
              </a:spcAft>
              <a:buSzPts val="1000"/>
              <a:buChar char="●"/>
            </a:pPr>
            <a:r>
              <a:rPr lang="en"/>
              <a:t>What could be added as an Action point looking forward to next week?</a:t>
            </a:r>
          </a:p>
          <a:p>
            <a:pPr lvl="1"/>
            <a:r>
              <a:rPr lang="en" i="0"/>
              <a:t>Finish task 4 and ask questions if I don't understand.</a:t>
            </a:r>
            <a:endParaRPr lang="en"/>
          </a:p>
          <a:p>
            <a:pPr lvl="1"/>
            <a:endParaRPr lang="en" i="0"/>
          </a:p>
          <a:p>
            <a:pPr marL="182880" indent="-154940"/>
            <a:r>
              <a:rPr lang="en">
                <a:latin typeface="Arial"/>
                <a:cs typeface="Arial"/>
              </a:rPr>
              <a:t>Reflection on deviation:</a:t>
            </a:r>
            <a:endParaRPr lang="en-US">
              <a:latin typeface="Arial"/>
              <a:cs typeface="Arial"/>
            </a:endParaRPr>
          </a:p>
          <a:p>
            <a:pPr lvl="1"/>
            <a:r>
              <a:rPr lang="en" i="0">
                <a:latin typeface="Arial"/>
                <a:cs typeface="Arial"/>
              </a:rPr>
              <a:t>Thursday, I spent 2 hours less on a self study task than planned. This was because I finished earlier. It was not as much work as expected.</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[Max]</a:t>
            </a:r>
            <a:r>
              <a:rPr lang="en"/>
              <a:t> Feedback: You made good progress this week.</a:t>
            </a:r>
            <a:endParaRPr/>
          </a:p>
          <a:p>
            <a:pPr marL="0" indent="0">
              <a:spcBef>
                <a:spcPts val="800"/>
              </a:spcBef>
              <a:spcAft>
                <a:spcPts val="800"/>
              </a:spcAft>
              <a:buNone/>
            </a:pPr>
            <a:r>
              <a:rPr lang="en"/>
              <a:t>Response: Thanks Max.</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0DD3D86-E67E-0111-8EB1-BEDC8BDBB52E}"/>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1DEF4071-707B-2016-FC5C-CD0219B1B4EF}"/>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4 - SMARTER</a:t>
            </a:r>
            <a:endParaRPr lang="en-US"/>
          </a:p>
        </p:txBody>
      </p:sp>
      <p:sp>
        <p:nvSpPr>
          <p:cNvPr id="162" name="Google Shape;162;p20">
            <a:extLst>
              <a:ext uri="{FF2B5EF4-FFF2-40B4-BE49-F238E27FC236}">
                <a16:creationId xmlns:a16="http://schemas.microsoft.com/office/drawing/2014/main" id="{4A3F563F-D20C-304D-ABB9-FDB114C1AAA9}"/>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80FF57EF-0DC8-EDFE-0B7F-76D29AE5DA08}"/>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Effectively managed a busy schedule, balancing educational tasks with personal goals.</a:t>
            </a:r>
            <a:endParaRPr lang="nl-NL"/>
          </a:p>
          <a:p>
            <a:pPr marL="182880" indent="-154940">
              <a:buFont typeface="Calibri"/>
              <a:buChar char="-"/>
            </a:pPr>
            <a:r>
              <a:rPr lang="en"/>
              <a:t>Showed resilience in maintaining health and wellness routines amidst academic pressures.</a:t>
            </a:r>
          </a:p>
          <a:p>
            <a:pPr marL="182880" indent="-154940">
              <a:buFont typeface="Calibri"/>
              <a:buChar char="-"/>
            </a:pPr>
            <a:r>
              <a:rPr lang="en"/>
              <a:t>Exhibited growth in planning and organization skills, effectively setting and achieving weekly goals.</a:t>
            </a:r>
          </a:p>
          <a:p>
            <a:pPr marL="27940" indent="0">
              <a:buNone/>
            </a:pPr>
            <a:endParaRPr lang="en" i="0"/>
          </a:p>
        </p:txBody>
      </p:sp>
      <p:sp>
        <p:nvSpPr>
          <p:cNvPr id="165" name="Google Shape;165;p20">
            <a:extLst>
              <a:ext uri="{FF2B5EF4-FFF2-40B4-BE49-F238E27FC236}">
                <a16:creationId xmlns:a16="http://schemas.microsoft.com/office/drawing/2014/main" id="{E73B5EE7-9812-845D-0B28-5271F4E507BE}"/>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F071B4EA-85DE-3003-ED68-0692141CB748}"/>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p>
        </p:txBody>
      </p:sp>
      <p:sp>
        <p:nvSpPr>
          <p:cNvPr id="167" name="Google Shape;167;p20">
            <a:extLst>
              <a:ext uri="{FF2B5EF4-FFF2-40B4-BE49-F238E27FC236}">
                <a16:creationId xmlns:a16="http://schemas.microsoft.com/office/drawing/2014/main" id="{10A3287C-C0AA-B1C1-76CE-EEDFF80F1497}"/>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DF60A276-171F-164B-2FF3-D317FF129636}"/>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13AD76BF-F493-57C5-68EC-30C6FD4C3EB2}"/>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Completed chapter 4 on Face Mesh, effectively learning to apply and customize face mesh techniques with </a:t>
            </a:r>
            <a:r>
              <a:rPr lang="en" err="1"/>
              <a:t>MediaPipe</a:t>
            </a:r>
            <a:r>
              <a:rPr lang="en"/>
              <a:t> for detailed facial landmark detection. I have expanded my skills in handling more complex facial recognition tasks, demonstrating the ability to map intricate facial features in real-time video feeds.</a:t>
            </a:r>
            <a:endParaRPr lang="nl-NL"/>
          </a:p>
        </p:txBody>
      </p:sp>
      <p:pic>
        <p:nvPicPr>
          <p:cNvPr id="2" name="Afbeelding 1" descr="Afbeelding met tekst, schermopname, Lettertype, nummer&#10;&#10;Automatisch gegenereerde beschrijving">
            <a:extLst>
              <a:ext uri="{FF2B5EF4-FFF2-40B4-BE49-F238E27FC236}">
                <a16:creationId xmlns:a16="http://schemas.microsoft.com/office/drawing/2014/main" id="{E2F4AD9D-222F-8C50-877F-DF50303303DD}"/>
              </a:ext>
            </a:extLst>
          </p:cNvPr>
          <p:cNvPicPr>
            <a:picLocks noChangeAspect="1"/>
          </p:cNvPicPr>
          <p:nvPr/>
        </p:nvPicPr>
        <p:blipFill>
          <a:blip r:embed="rId3"/>
          <a:stretch>
            <a:fillRect/>
          </a:stretch>
        </p:blipFill>
        <p:spPr>
          <a:xfrm>
            <a:off x="4342006" y="2595630"/>
            <a:ext cx="4572000" cy="1471593"/>
          </a:xfrm>
          <a:prstGeom prst="rect">
            <a:avLst/>
          </a:prstGeom>
        </p:spPr>
      </p:pic>
    </p:spTree>
    <p:extLst>
      <p:ext uri="{BB962C8B-B14F-4D97-AF65-F5344CB8AC3E}">
        <p14:creationId xmlns:p14="http://schemas.microsoft.com/office/powerpoint/2010/main" val="145105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i="0"/>
              <a:t>Finish task 4 and 5, start on robotics tasks.</a:t>
            </a:r>
          </a:p>
          <a:p>
            <a:pPr marL="182880" indent="-154940"/>
            <a:r>
              <a:rPr lang="en"/>
              <a:t>What have you actually been able to do? </a:t>
            </a:r>
            <a:endParaRPr/>
          </a:p>
          <a:p>
            <a:pPr lvl="1"/>
            <a:r>
              <a:rPr lang="en" i="0"/>
              <a:t>Made progress on task 4, patched images, made model.</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hlinkClick r:id="rId3"/>
              </a:rPr>
              <a:t>Task 4</a:t>
            </a:r>
            <a:endParaRPr lang="en"/>
          </a:p>
        </p:txBody>
      </p:sp>
      <p:sp>
        <p:nvSpPr>
          <p:cNvPr id="227" name="Google Shape;227;p26"/>
          <p:cNvSpPr txBox="1">
            <a:spLocks noGrp="1"/>
          </p:cNvSpPr>
          <p:nvPr>
            <p:ph type="body" idx="3"/>
          </p:nvPr>
        </p:nvSpPr>
        <p:spPr>
          <a:xfrm>
            <a:off x="4663450" y="1152698"/>
            <a:ext cx="4297800" cy="3744431"/>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It was a good week.</a:t>
            </a:r>
            <a:endParaRPr lang="en"/>
          </a:p>
          <a:p>
            <a:pPr marL="182880" indent="-154940"/>
            <a:r>
              <a:rPr lang="en"/>
              <a:t>What went well? </a:t>
            </a:r>
            <a:endParaRPr/>
          </a:p>
          <a:p>
            <a:pPr lvl="1"/>
            <a:r>
              <a:rPr lang="en" i="0"/>
              <a:t>I almost finished task 4.</a:t>
            </a:r>
            <a:endParaRPr lang="en"/>
          </a:p>
          <a:p>
            <a:pPr marL="182880" indent="-154940"/>
            <a:r>
              <a:rPr lang="en"/>
              <a:t>What didn’t go so well? </a:t>
            </a:r>
          </a:p>
          <a:p>
            <a:pPr marL="640080" lvl="1" indent="-154940"/>
            <a:r>
              <a:rPr lang="en" i="0"/>
              <a:t>Everything went good this week, but I really wanted to finish task 4 this week.</a:t>
            </a:r>
          </a:p>
          <a:p>
            <a:pPr marL="182880" lvl="0" indent="-154940" algn="l" rtl="0">
              <a:spcBef>
                <a:spcPts val="0"/>
              </a:spcBef>
              <a:spcAft>
                <a:spcPts val="0"/>
              </a:spcAft>
              <a:buSzPts val="1000"/>
              <a:buChar char="●"/>
            </a:pPr>
            <a:r>
              <a:rPr lang="en"/>
              <a:t>What did you learn? </a:t>
            </a:r>
            <a:endParaRPr/>
          </a:p>
          <a:p>
            <a:pPr lvl="1"/>
            <a:r>
              <a:rPr lang="en" i="0"/>
              <a:t>Semantic segmentation on plant images.</a:t>
            </a:r>
          </a:p>
          <a:p>
            <a:pPr marL="182880" lvl="0" indent="-154940" algn="l" rtl="0">
              <a:spcBef>
                <a:spcPts val="0"/>
              </a:spcBef>
              <a:spcAft>
                <a:spcPts val="0"/>
              </a:spcAft>
              <a:buSzPts val="1000"/>
              <a:buChar char="●"/>
            </a:pPr>
            <a:r>
              <a:rPr lang="en"/>
              <a:t>What could be added as an Action point looking forward to next week?</a:t>
            </a:r>
          </a:p>
          <a:p>
            <a:pPr lvl="1"/>
            <a:r>
              <a:rPr lang="en" i="0"/>
              <a:t>Finish task 4 and keep making the progress.</a:t>
            </a:r>
          </a:p>
          <a:p>
            <a:pPr marL="622300" lvl="1" indent="0">
              <a:buNone/>
            </a:pPr>
            <a:endParaRPr lang="en"/>
          </a:p>
          <a:p>
            <a:pPr marL="182880" indent="-154940"/>
            <a:r>
              <a:rPr lang="en">
                <a:latin typeface="Arial"/>
                <a:cs typeface="Arial"/>
              </a:rPr>
              <a:t>Reflection on deviation:</a:t>
            </a:r>
            <a:endParaRPr lang="en-US">
              <a:latin typeface="Arial"/>
              <a:cs typeface="Arial"/>
            </a:endParaRPr>
          </a:p>
          <a:p>
            <a:pPr lvl="1"/>
            <a:r>
              <a:rPr lang="en" i="0">
                <a:latin typeface="Arial"/>
                <a:cs typeface="Arial"/>
              </a:rPr>
              <a:t>Wednesday, I spent 3 hours less on a self study task than planned. This was because I finished earlier. It was not as much work as expected.</a:t>
            </a:r>
            <a:endParaRPr lang="en"/>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[Lea]</a:t>
            </a:r>
            <a:r>
              <a:rPr lang="en"/>
              <a:t> Feedback: I can see that you are doing great this block.</a:t>
            </a:r>
            <a:endParaRPr/>
          </a:p>
          <a:p>
            <a:pPr marL="0" indent="0">
              <a:spcBef>
                <a:spcPts val="800"/>
              </a:spcBef>
              <a:spcAft>
                <a:spcPts val="800"/>
              </a:spcAft>
              <a:buNone/>
            </a:pPr>
            <a:r>
              <a:rPr lang="en"/>
              <a:t>Response: Thanks.</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CA73D86-8F07-8B8F-04A7-B64CE2BDB592}"/>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CFF14787-08DF-6C5B-F578-52CE235641FA}"/>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5 - SMARTER</a:t>
            </a:r>
            <a:endParaRPr lang="en-US"/>
          </a:p>
        </p:txBody>
      </p:sp>
      <p:sp>
        <p:nvSpPr>
          <p:cNvPr id="162" name="Google Shape;162;p20">
            <a:extLst>
              <a:ext uri="{FF2B5EF4-FFF2-40B4-BE49-F238E27FC236}">
                <a16:creationId xmlns:a16="http://schemas.microsoft.com/office/drawing/2014/main" id="{F1E975CC-A17F-D1BA-3385-6BBE1181D9B1}"/>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1437C01D-E257-CBD3-25C8-73622BE09B34}"/>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Demonstrated significant progress in educational projects and personal development.</a:t>
            </a:r>
            <a:endParaRPr lang="nl-NL"/>
          </a:p>
          <a:p>
            <a:pPr marL="182880" indent="-154940">
              <a:buFont typeface="Calibri"/>
              <a:buChar char="-"/>
            </a:pPr>
            <a:r>
              <a:rPr lang="en"/>
              <a:t>Maintained a strong focus on health through regular exercise and hydration.</a:t>
            </a:r>
          </a:p>
          <a:p>
            <a:pPr marL="182880" indent="-154940">
              <a:buFont typeface="Calibri"/>
              <a:buChar char="-"/>
            </a:pPr>
            <a:r>
              <a:rPr lang="en"/>
              <a:t>Cultivated a positive outlook through consistent practice of gratitude.</a:t>
            </a:r>
          </a:p>
          <a:p>
            <a:pPr marL="27940" indent="0">
              <a:buNone/>
            </a:pPr>
            <a:endParaRPr lang="en-US"/>
          </a:p>
        </p:txBody>
      </p:sp>
      <p:sp>
        <p:nvSpPr>
          <p:cNvPr id="165" name="Google Shape;165;p20">
            <a:extLst>
              <a:ext uri="{FF2B5EF4-FFF2-40B4-BE49-F238E27FC236}">
                <a16:creationId xmlns:a16="http://schemas.microsoft.com/office/drawing/2014/main" id="{6696A318-BD4D-8106-1DA2-993D44217E27}"/>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9CD4A7F4-0CF0-3F40-1DD2-C610D688C56F}"/>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p>
        </p:txBody>
      </p:sp>
      <p:sp>
        <p:nvSpPr>
          <p:cNvPr id="167" name="Google Shape;167;p20">
            <a:extLst>
              <a:ext uri="{FF2B5EF4-FFF2-40B4-BE49-F238E27FC236}">
                <a16:creationId xmlns:a16="http://schemas.microsoft.com/office/drawing/2014/main" id="{AFCDF135-786C-5E3A-1D93-97847457EB30}"/>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BC3A6453-83C6-2869-4854-EF6978082A48}"/>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F54F79D3-15BD-B6D4-92F7-95DA981B80F3}"/>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Completed Project 1 on Gesture Volume Control, effectively integrating hand tracking techniques to manipulate volume settings through gesture recognition. Demonstrated practical application of previous chapters' learnings by creating a functional tool using Python, OpenCV, and the </a:t>
            </a:r>
            <a:r>
              <a:rPr lang="en" err="1"/>
              <a:t>pycaw</a:t>
            </a:r>
            <a:r>
              <a:rPr lang="en"/>
              <a:t> library for audio control. This project showcased the ability to combine computer vision with real-world interactivity.</a:t>
            </a:r>
            <a:endParaRPr lang="en" err="1"/>
          </a:p>
          <a:p>
            <a:pPr marL="182880" indent="-154940">
              <a:buFont typeface="Calibri"/>
              <a:buChar char="-"/>
            </a:pPr>
            <a:endParaRPr lang="en"/>
          </a:p>
          <a:p>
            <a:pPr marL="182880" indent="-154940">
              <a:buFont typeface="Calibri,Sans-Serif"/>
              <a:buChar char="-"/>
            </a:pPr>
            <a:r>
              <a:rPr lang="en">
                <a:latin typeface="Arial"/>
                <a:cs typeface="Arial"/>
              </a:rPr>
              <a:t>Time tracking</a:t>
            </a:r>
          </a:p>
          <a:p>
            <a:pPr marL="182880" indent="-154940">
              <a:buFont typeface="Calibri,Sans-Serif"/>
              <a:buChar char="-"/>
            </a:pPr>
            <a:r>
              <a:rPr lang="en">
                <a:latin typeface="Arial"/>
                <a:cs typeface="Arial"/>
              </a:rPr>
              <a:t>Planned: 5H</a:t>
            </a:r>
          </a:p>
          <a:p>
            <a:pPr marL="182880" indent="-154940">
              <a:buFont typeface="Calibri,Sans-Serif"/>
              <a:buChar char="-"/>
            </a:pPr>
            <a:r>
              <a:rPr lang="en">
                <a:latin typeface="Arial"/>
                <a:cs typeface="Arial"/>
              </a:rPr>
              <a:t>Actual: 5H</a:t>
            </a:r>
            <a:endParaRPr lang="en-US">
              <a:latin typeface="Arial"/>
              <a:cs typeface="Arial"/>
            </a:endParaRPr>
          </a:p>
          <a:p>
            <a:pPr marL="27940" indent="0">
              <a:buNone/>
            </a:pPr>
            <a:endParaRPr lang="en">
              <a:latin typeface="Arial"/>
              <a:cs typeface="Arial"/>
            </a:endParaRPr>
          </a:p>
        </p:txBody>
      </p:sp>
      <p:pic>
        <p:nvPicPr>
          <p:cNvPr id="2" name="Afbeelding 1" descr="Afbeelding met tekst, schermopname, Lettertype, nummer&#10;&#10;Automatisch gegenereerde beschrijving">
            <a:extLst>
              <a:ext uri="{FF2B5EF4-FFF2-40B4-BE49-F238E27FC236}">
                <a16:creationId xmlns:a16="http://schemas.microsoft.com/office/drawing/2014/main" id="{B442600C-6001-EBBC-725D-C25686D978DA}"/>
              </a:ext>
            </a:extLst>
          </p:cNvPr>
          <p:cNvPicPr>
            <a:picLocks noChangeAspect="1"/>
          </p:cNvPicPr>
          <p:nvPr/>
        </p:nvPicPr>
        <p:blipFill>
          <a:blip r:embed="rId3"/>
          <a:stretch>
            <a:fillRect/>
          </a:stretch>
        </p:blipFill>
        <p:spPr>
          <a:xfrm>
            <a:off x="4277998" y="3494686"/>
            <a:ext cx="4572000" cy="1459015"/>
          </a:xfrm>
          <a:prstGeom prst="rect">
            <a:avLst/>
          </a:prstGeom>
        </p:spPr>
      </p:pic>
    </p:spTree>
    <p:extLst>
      <p:ext uri="{BB962C8B-B14F-4D97-AF65-F5344CB8AC3E}">
        <p14:creationId xmlns:p14="http://schemas.microsoft.com/office/powerpoint/2010/main" val="1178510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i="0"/>
              <a:t>Finish task 4, 5 and 6.</a:t>
            </a:r>
          </a:p>
          <a:p>
            <a:pPr marL="182880" indent="-154940"/>
            <a:r>
              <a:rPr lang="en"/>
              <a:t>What have you actually been able to do? </a:t>
            </a:r>
          </a:p>
          <a:p>
            <a:pPr marL="640080" lvl="1" indent="-154940"/>
            <a:r>
              <a:rPr lang="en" i="0"/>
              <a:t>Made good progress.</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i="0">
                <a:hlinkClick r:id="rId3"/>
              </a:rPr>
              <a:t>Task 4</a:t>
            </a:r>
          </a:p>
          <a:p>
            <a:pPr lvl="1"/>
            <a:r>
              <a:rPr lang="en" i="0">
                <a:hlinkClick r:id="rId4"/>
              </a:rPr>
              <a:t>Task 5</a:t>
            </a:r>
          </a:p>
          <a:p>
            <a:pPr lvl="1"/>
            <a:r>
              <a:rPr lang="en" i="0">
                <a:hlinkClick r:id="rId5"/>
              </a:rPr>
              <a:t>Task 6</a:t>
            </a:r>
            <a:endParaRPr lang="en" i="0"/>
          </a:p>
        </p:txBody>
      </p:sp>
      <p:sp>
        <p:nvSpPr>
          <p:cNvPr id="227" name="Google Shape;227;p26"/>
          <p:cNvSpPr txBox="1">
            <a:spLocks noGrp="1"/>
          </p:cNvSpPr>
          <p:nvPr>
            <p:ph type="body" idx="3"/>
          </p:nvPr>
        </p:nvSpPr>
        <p:spPr>
          <a:xfrm>
            <a:off x="4572846" y="1027247"/>
            <a:ext cx="4297800" cy="3779278"/>
          </a:xfrm>
          <a:prstGeom prst="rect">
            <a:avLst/>
          </a:prstGeom>
        </p:spPr>
        <p:txBody>
          <a:bodyPr spcFirstLastPara="1" wrap="square" lIns="91425" tIns="91425" rIns="91425" bIns="91425" anchor="t" anchorCtr="0">
            <a:noAutofit/>
          </a:bodyPr>
          <a:lstStyle/>
          <a:p>
            <a:pPr marL="182880" indent="-154940"/>
            <a:r>
              <a:rPr lang="en"/>
              <a:t>How did the week go?</a:t>
            </a:r>
            <a:endParaRPr lang="nl-NL"/>
          </a:p>
          <a:p>
            <a:pPr marL="640080" lvl="1" indent="-154940"/>
            <a:r>
              <a:rPr lang="en" i="0"/>
              <a:t>Very good. </a:t>
            </a:r>
            <a:endParaRPr i="0"/>
          </a:p>
          <a:p>
            <a:pPr marL="182880" indent="-154940"/>
            <a:r>
              <a:rPr lang="en"/>
              <a:t>What went well? </a:t>
            </a:r>
          </a:p>
          <a:p>
            <a:pPr marL="640080" lvl="1" indent="-154940"/>
            <a:r>
              <a:rPr lang="en" i="0"/>
              <a:t>I finished task 4, 5 and 6.</a:t>
            </a:r>
          </a:p>
          <a:p>
            <a:pPr marL="182880" indent="-154940"/>
            <a:r>
              <a:rPr lang="en"/>
              <a:t>What didn’t go so well?</a:t>
            </a:r>
          </a:p>
          <a:p>
            <a:pPr lvl="1"/>
            <a:r>
              <a:rPr lang="nl-NL" err="1"/>
              <a:t>Everything</a:t>
            </a:r>
            <a:r>
              <a:rPr lang="nl-NL"/>
              <a:t> went </a:t>
            </a:r>
            <a:r>
              <a:rPr lang="nl-NL" err="1"/>
              <a:t>good</a:t>
            </a:r>
            <a:r>
              <a:rPr lang="nl-NL"/>
              <a:t>.</a:t>
            </a:r>
            <a:endParaRPr/>
          </a:p>
          <a:p>
            <a:pPr marL="182880" indent="-154940"/>
            <a:r>
              <a:rPr lang="en"/>
              <a:t>What did you learn? </a:t>
            </a:r>
            <a:endParaRPr/>
          </a:p>
          <a:p>
            <a:pPr lvl="1"/>
            <a:r>
              <a:rPr lang="en" i="0"/>
              <a:t>Semantic segmentation</a:t>
            </a:r>
          </a:p>
          <a:p>
            <a:pPr lvl="1"/>
            <a:r>
              <a:rPr lang="en" i="0"/>
              <a:t>Instance segmentation</a:t>
            </a:r>
          </a:p>
          <a:p>
            <a:pPr lvl="1"/>
            <a:r>
              <a:rPr lang="en" i="0"/>
              <a:t>Landmark detection</a:t>
            </a:r>
          </a:p>
          <a:p>
            <a:pPr marL="182880" lvl="0" indent="-154940" algn="l" rtl="0">
              <a:spcBef>
                <a:spcPts val="0"/>
              </a:spcBef>
              <a:spcAft>
                <a:spcPts val="0"/>
              </a:spcAft>
              <a:buSzPts val="1000"/>
              <a:buChar char="●"/>
            </a:pPr>
            <a:r>
              <a:rPr lang="en"/>
              <a:t>What could be added as an Action point looking forward to next week?</a:t>
            </a:r>
          </a:p>
          <a:p>
            <a:pPr marL="640080" lvl="1" indent="-154940"/>
            <a:r>
              <a:rPr lang="en" i="0"/>
              <a:t>Keep on with the same workflow.</a:t>
            </a:r>
          </a:p>
          <a:p>
            <a:pPr marL="182880" indent="-154940"/>
            <a:r>
              <a:rPr lang="en">
                <a:latin typeface="Arial"/>
                <a:cs typeface="Arial"/>
              </a:rPr>
              <a:t>Reflection on deviation:</a:t>
            </a:r>
            <a:endParaRPr lang="en-US">
              <a:latin typeface="Arial"/>
              <a:cs typeface="Arial"/>
            </a:endParaRPr>
          </a:p>
          <a:p>
            <a:pPr lvl="1"/>
            <a:r>
              <a:rPr lang="en" i="0">
                <a:latin typeface="Arial"/>
                <a:cs typeface="Arial"/>
              </a:rPr>
              <a:t>Wednesday, I spent 1 hour less on a self study task than planned. This was because I finished earlier. It was not as much work as expected.</a:t>
            </a:r>
          </a:p>
          <a:p>
            <a:pPr lvl="1"/>
            <a:r>
              <a:rPr lang="en" i="0">
                <a:latin typeface="Arial"/>
                <a:cs typeface="Arial"/>
              </a:rPr>
              <a:t>On Friday, I spent 2 hours less on task 6 than planned, because I finished the task earlier than expected.</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[Michal]</a:t>
            </a:r>
            <a:r>
              <a:rPr lang="en"/>
              <a:t> Feedback: Well done on completing all the tasks.</a:t>
            </a:r>
            <a:endParaRPr/>
          </a:p>
          <a:p>
            <a:pPr marL="0" indent="0">
              <a:spcBef>
                <a:spcPts val="800"/>
              </a:spcBef>
              <a:spcAft>
                <a:spcPts val="800"/>
              </a:spcAft>
              <a:buNone/>
            </a:pPr>
            <a:r>
              <a:rPr lang="en"/>
              <a:t>Response: Thank you.</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C9B26C16-EEC9-4867-4303-A4BD852D5A5F}"/>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34B93A99-0EAF-8809-1691-74879B47D51B}"/>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6 - SMARTER</a:t>
            </a:r>
            <a:endParaRPr lang="en-US"/>
          </a:p>
        </p:txBody>
      </p:sp>
      <p:sp>
        <p:nvSpPr>
          <p:cNvPr id="162" name="Google Shape;162;p20">
            <a:extLst>
              <a:ext uri="{FF2B5EF4-FFF2-40B4-BE49-F238E27FC236}">
                <a16:creationId xmlns:a16="http://schemas.microsoft.com/office/drawing/2014/main" id="{E60847C5-BD45-C300-45A6-A9D2C9CFE259}"/>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6CCEDBD4-F4DE-441A-081E-CDDD0A380C81}"/>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Excellently balanced university work with personal development activities.</a:t>
            </a:r>
          </a:p>
          <a:p>
            <a:pPr marL="182880" indent="-154940">
              <a:buFont typeface="Calibri"/>
              <a:buChar char="-"/>
            </a:pPr>
            <a:r>
              <a:rPr lang="en"/>
              <a:t>Showed commitment to physical health and well-being through consistent gym visits and hydration.</a:t>
            </a:r>
          </a:p>
          <a:p>
            <a:pPr marL="182880" indent="-154940">
              <a:buFont typeface="Calibri"/>
              <a:buChar char="-"/>
            </a:pPr>
            <a:r>
              <a:rPr lang="en"/>
              <a:t>Continued to foster a positive mindset through gratitude and appreciation for surroundings.</a:t>
            </a:r>
          </a:p>
          <a:p>
            <a:pPr marL="27940" indent="0">
              <a:buNone/>
            </a:pPr>
            <a:endParaRPr lang="en" i="0"/>
          </a:p>
        </p:txBody>
      </p:sp>
      <p:sp>
        <p:nvSpPr>
          <p:cNvPr id="165" name="Google Shape;165;p20">
            <a:extLst>
              <a:ext uri="{FF2B5EF4-FFF2-40B4-BE49-F238E27FC236}">
                <a16:creationId xmlns:a16="http://schemas.microsoft.com/office/drawing/2014/main" id="{ECA49C73-E0A2-AA67-AA78-8A64B2C7DE69}"/>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7020C3F3-BBB4-7D52-7E79-0240AF3AF119}"/>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p>
        </p:txBody>
      </p:sp>
      <p:sp>
        <p:nvSpPr>
          <p:cNvPr id="167" name="Google Shape;167;p20">
            <a:extLst>
              <a:ext uri="{FF2B5EF4-FFF2-40B4-BE49-F238E27FC236}">
                <a16:creationId xmlns:a16="http://schemas.microsoft.com/office/drawing/2014/main" id="{F692F507-C05D-5AE2-ABE9-ACF096F126FF}"/>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7F75A9C9-BFF6-55ED-B35F-B6C61414C28F}"/>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0BB30B79-27C7-216F-A818-730FD7F53C45}"/>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Completed Project 2 on Finger Counting, effectively utilizing the </a:t>
            </a:r>
            <a:r>
              <a:rPr lang="en" err="1"/>
              <a:t>HandTrackingModule</a:t>
            </a:r>
            <a:r>
              <a:rPr lang="en"/>
              <a:t> to recognize and count fingers. This project demonstrated the ability to apply hand landmark detection for interactive applications. Additionally, initiated Project 3 on an AI Personal Trainer, incorporating </a:t>
            </a:r>
            <a:r>
              <a:rPr lang="en" err="1"/>
              <a:t>PoseModule</a:t>
            </a:r>
            <a:r>
              <a:rPr lang="en"/>
              <a:t> to analyze exercises and count repetitions, showcasing the application of pose estimation in fitness and health.</a:t>
            </a:r>
            <a:endParaRPr lang="en" err="1"/>
          </a:p>
          <a:p>
            <a:pPr marL="182880" indent="-154940">
              <a:buFont typeface="Calibri"/>
              <a:buChar char="-"/>
            </a:pPr>
            <a:endParaRPr lang="en"/>
          </a:p>
          <a:p>
            <a:pPr marL="182880" indent="-154940">
              <a:buFont typeface="Calibri,Sans-Serif"/>
              <a:buChar char="-"/>
            </a:pPr>
            <a:r>
              <a:rPr lang="en">
                <a:latin typeface="Arial"/>
                <a:cs typeface="Arial"/>
              </a:rPr>
              <a:t>Time tracking</a:t>
            </a:r>
          </a:p>
          <a:p>
            <a:pPr marL="182880" indent="-154940">
              <a:buFont typeface="Calibri,Sans-Serif"/>
              <a:buChar char="-"/>
            </a:pPr>
            <a:r>
              <a:rPr lang="en">
                <a:latin typeface="Arial"/>
                <a:cs typeface="Arial"/>
              </a:rPr>
              <a:t>Planned: 10H</a:t>
            </a:r>
          </a:p>
          <a:p>
            <a:pPr marL="182880" indent="-154940">
              <a:buFont typeface="Calibri,Sans-Serif"/>
              <a:buChar char="-"/>
            </a:pPr>
            <a:r>
              <a:rPr lang="en">
                <a:latin typeface="Arial"/>
                <a:cs typeface="Arial"/>
              </a:rPr>
              <a:t>Actual: 8H</a:t>
            </a:r>
            <a:endParaRPr lang="en-US">
              <a:latin typeface="Arial"/>
              <a:cs typeface="Arial"/>
            </a:endParaRPr>
          </a:p>
          <a:p>
            <a:pPr marL="182880" indent="-154940">
              <a:buFont typeface="Calibri,Sans-Serif"/>
              <a:buChar char="-"/>
            </a:pPr>
            <a:r>
              <a:rPr lang="en">
                <a:latin typeface="Arial"/>
                <a:cs typeface="Arial"/>
              </a:rPr>
              <a:t>Reflection: I finished quicker than expected.</a:t>
            </a:r>
          </a:p>
          <a:p>
            <a:pPr marL="182880" indent="-154940">
              <a:buFont typeface="Calibri,Sans-Serif"/>
              <a:buChar char="-"/>
            </a:pPr>
            <a:r>
              <a:rPr lang="en">
                <a:latin typeface="Arial"/>
                <a:cs typeface="Arial"/>
              </a:rPr>
              <a:t>Action points: Next time, when finished earlier, work on other projects.</a:t>
            </a:r>
          </a:p>
        </p:txBody>
      </p:sp>
      <p:pic>
        <p:nvPicPr>
          <p:cNvPr id="2" name="Afbeelding 1" descr="Afbeelding met tekst, schermopname, Lettertype, nummer&#10;&#10;Automatisch gegenereerde beschrijving">
            <a:extLst>
              <a:ext uri="{FF2B5EF4-FFF2-40B4-BE49-F238E27FC236}">
                <a16:creationId xmlns:a16="http://schemas.microsoft.com/office/drawing/2014/main" id="{A6CA5CFF-0AE4-0746-14F5-0F5C70A90B19}"/>
              </a:ext>
            </a:extLst>
          </p:cNvPr>
          <p:cNvPicPr>
            <a:picLocks noChangeAspect="1"/>
          </p:cNvPicPr>
          <p:nvPr/>
        </p:nvPicPr>
        <p:blipFill>
          <a:blip r:embed="rId3"/>
          <a:stretch>
            <a:fillRect/>
          </a:stretch>
        </p:blipFill>
        <p:spPr>
          <a:xfrm>
            <a:off x="4877768" y="3661847"/>
            <a:ext cx="2801744" cy="919511"/>
          </a:xfrm>
          <a:prstGeom prst="rect">
            <a:avLst/>
          </a:prstGeom>
        </p:spPr>
      </p:pic>
      <p:pic>
        <p:nvPicPr>
          <p:cNvPr id="3" name="Afbeelding 2" descr="Afbeelding met tekst, schermopname, software, Lettertype&#10;&#10;Automatisch gegenereerde beschrijving">
            <a:extLst>
              <a:ext uri="{FF2B5EF4-FFF2-40B4-BE49-F238E27FC236}">
                <a16:creationId xmlns:a16="http://schemas.microsoft.com/office/drawing/2014/main" id="{6485236B-16A5-F7D5-34FC-9D2F86B07AB6}"/>
              </a:ext>
            </a:extLst>
          </p:cNvPr>
          <p:cNvPicPr>
            <a:picLocks noChangeAspect="1"/>
          </p:cNvPicPr>
          <p:nvPr/>
        </p:nvPicPr>
        <p:blipFill>
          <a:blip r:embed="rId4"/>
          <a:stretch>
            <a:fillRect/>
          </a:stretch>
        </p:blipFill>
        <p:spPr>
          <a:xfrm>
            <a:off x="6235484" y="3915906"/>
            <a:ext cx="2578720" cy="917379"/>
          </a:xfrm>
          <a:prstGeom prst="rect">
            <a:avLst/>
          </a:prstGeom>
        </p:spPr>
      </p:pic>
    </p:spTree>
    <p:extLst>
      <p:ext uri="{BB962C8B-B14F-4D97-AF65-F5344CB8AC3E}">
        <p14:creationId xmlns:p14="http://schemas.microsoft.com/office/powerpoint/2010/main" val="17326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i="0"/>
              <a:t>Finish and evidence all tasks until task 8.</a:t>
            </a:r>
          </a:p>
          <a:p>
            <a:pPr marL="182880" indent="-154940"/>
            <a:r>
              <a:rPr lang="en"/>
              <a:t>What have you actually been able to do? </a:t>
            </a:r>
          </a:p>
          <a:p>
            <a:pPr lvl="1"/>
            <a:r>
              <a:rPr lang="en" i="0"/>
              <a:t>All tasks until task 7.</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marL="182880" indent="-154940"/>
            <a:r>
              <a:rPr lang="en">
                <a:hlinkClick r:id="rId3"/>
              </a:rPr>
              <a:t>Task 7</a:t>
            </a:r>
            <a:endParaRPr lang="en"/>
          </a:p>
          <a:p>
            <a:pPr marL="182880" indent="-154940"/>
            <a:r>
              <a:rPr lang="en">
                <a:hlinkClick r:id="rId4"/>
              </a:rPr>
              <a:t>Task 8</a:t>
            </a:r>
            <a:endParaRPr lang="en"/>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Very good, I finished everything I wanted.</a:t>
            </a:r>
            <a:endParaRPr lang="en"/>
          </a:p>
          <a:p>
            <a:pPr marL="182880" indent="-154940"/>
            <a:r>
              <a:rPr lang="en"/>
              <a:t>What went well? </a:t>
            </a:r>
          </a:p>
          <a:p>
            <a:pPr marL="640080" lvl="1" indent="-154940"/>
            <a:r>
              <a:rPr lang="en" i="0"/>
              <a:t>I finished all CV tasks.</a:t>
            </a:r>
          </a:p>
          <a:p>
            <a:pPr marL="182880" indent="-154940"/>
            <a:r>
              <a:rPr lang="en"/>
              <a:t>What didn’t go so well? </a:t>
            </a:r>
          </a:p>
          <a:p>
            <a:pPr lvl="1"/>
            <a:r>
              <a:rPr lang="en" i="0"/>
              <a:t>Everything went pretty good, but I accidentally submitted an altered submission to Kaggle, I fixed it with Alican </a:t>
            </a:r>
            <a:r>
              <a:rPr lang="en" i="0" err="1"/>
              <a:t>tho</a:t>
            </a:r>
            <a:r>
              <a:rPr lang="en" i="0"/>
              <a:t>.</a:t>
            </a:r>
          </a:p>
          <a:p>
            <a:pPr marL="182880" indent="-154940"/>
            <a:r>
              <a:rPr lang="en"/>
              <a:t>What did you learn?</a:t>
            </a:r>
          </a:p>
          <a:p>
            <a:pPr lvl="1"/>
            <a:r>
              <a:rPr lang="nl-NL" i="0"/>
              <a:t>How </a:t>
            </a:r>
            <a:r>
              <a:rPr lang="nl-NL" i="0" err="1"/>
              <a:t>to</a:t>
            </a:r>
            <a:r>
              <a:rPr lang="nl-NL" i="0"/>
              <a:t> combine </a:t>
            </a:r>
            <a:r>
              <a:rPr lang="nl-NL" i="0" err="1"/>
              <a:t>task</a:t>
            </a:r>
            <a:r>
              <a:rPr lang="nl-NL" i="0"/>
              <a:t> 1 </a:t>
            </a:r>
            <a:r>
              <a:rPr lang="nl-NL" i="0" err="1"/>
              <a:t>tm</a:t>
            </a:r>
            <a:r>
              <a:rPr lang="nl-NL" i="0"/>
              <a:t> 7 </a:t>
            </a:r>
            <a:r>
              <a:rPr lang="nl-NL" i="0" err="1"/>
              <a:t>to</a:t>
            </a:r>
            <a:r>
              <a:rPr lang="nl-NL" i="0"/>
              <a:t> finish </a:t>
            </a:r>
            <a:r>
              <a:rPr lang="nl-NL" i="0" err="1"/>
              <a:t>task</a:t>
            </a:r>
            <a:r>
              <a:rPr lang="nl-NL" i="0"/>
              <a:t> 8.</a:t>
            </a:r>
            <a:endParaRPr i="0"/>
          </a:p>
          <a:p>
            <a:pPr marL="182880" lvl="0" indent="-154940" algn="l" rtl="0">
              <a:spcBef>
                <a:spcPts val="0"/>
              </a:spcBef>
              <a:spcAft>
                <a:spcPts val="0"/>
              </a:spcAft>
              <a:buSzPts val="1000"/>
              <a:buChar char="●"/>
            </a:pPr>
            <a:r>
              <a:rPr lang="en"/>
              <a:t>What could be added as an Action point looking forward to next week?</a:t>
            </a:r>
          </a:p>
          <a:p>
            <a:pPr lvl="1"/>
            <a:r>
              <a:rPr lang="en" i="0"/>
              <a:t>End strong.</a:t>
            </a:r>
          </a:p>
          <a:p>
            <a:pPr marL="622300" lvl="1" indent="0">
              <a:buNone/>
            </a:pPr>
            <a:endParaRPr lang="en"/>
          </a:p>
          <a:p>
            <a:pPr marL="182880" indent="-154940"/>
            <a:r>
              <a:rPr lang="en">
                <a:latin typeface="Arial"/>
                <a:cs typeface="Arial"/>
              </a:rPr>
              <a:t>Reflection on deviation:</a:t>
            </a:r>
            <a:endParaRPr lang="en-US">
              <a:latin typeface="Arial"/>
              <a:cs typeface="Arial"/>
            </a:endParaRPr>
          </a:p>
          <a:p>
            <a:pPr lvl="1"/>
            <a:r>
              <a:rPr lang="en" i="0">
                <a:latin typeface="Arial"/>
                <a:cs typeface="Arial"/>
              </a:rPr>
              <a:t>Wednesday, I spent 2 hours less on task 7 than planned. This was because I finished my goals earlier than expected.</a:t>
            </a:r>
            <a:endParaRPr lang="en"/>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[Alican]</a:t>
            </a:r>
            <a:r>
              <a:rPr lang="en"/>
              <a:t> Feedback: Put ILO's into section C.</a:t>
            </a:r>
            <a:endParaRPr/>
          </a:p>
          <a:p>
            <a:pPr marL="0" indent="0">
              <a:spcBef>
                <a:spcPts val="800"/>
              </a:spcBef>
              <a:spcAft>
                <a:spcPts val="800"/>
              </a:spcAft>
              <a:buNone/>
            </a:pPr>
            <a:r>
              <a:rPr lang="en"/>
              <a:t>Response: Ok will do.</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FB07DC1-0E70-7EA8-26A9-3C5EA35803CF}"/>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E9AD1324-5948-E6C5-7C71-B351A39316C9}"/>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7 - SMARTER</a:t>
            </a:r>
            <a:endParaRPr lang="en-US"/>
          </a:p>
        </p:txBody>
      </p:sp>
      <p:sp>
        <p:nvSpPr>
          <p:cNvPr id="162" name="Google Shape;162;p20">
            <a:extLst>
              <a:ext uri="{FF2B5EF4-FFF2-40B4-BE49-F238E27FC236}">
                <a16:creationId xmlns:a16="http://schemas.microsoft.com/office/drawing/2014/main" id="{B21F278A-1605-8D9A-1792-73C8AC776E1D}"/>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9487D47A-9D34-C2F6-32DC-751428E77BA9}"/>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Achieved a high level of productivity in educational tasks, demonstrating effective time management.</a:t>
            </a:r>
            <a:endParaRPr lang="nl-NL"/>
          </a:p>
          <a:p>
            <a:pPr marL="182880" indent="-154940">
              <a:buFont typeface="Calibri"/>
              <a:buChar char="-"/>
            </a:pPr>
            <a:r>
              <a:rPr lang="en"/>
              <a:t>Maintained commitment to personal health and well-being routines.</a:t>
            </a:r>
          </a:p>
          <a:p>
            <a:pPr marL="182880" indent="-154940">
              <a:buFont typeface="Calibri"/>
              <a:buChar char="-"/>
            </a:pPr>
            <a:r>
              <a:rPr lang="en"/>
              <a:t>Exhibited a positive attitude, finding gratitude in daily life and relationships.</a:t>
            </a:r>
          </a:p>
          <a:p>
            <a:pPr marL="27940" indent="0">
              <a:buNone/>
            </a:pPr>
            <a:endParaRPr lang="en" i="0"/>
          </a:p>
        </p:txBody>
      </p:sp>
      <p:sp>
        <p:nvSpPr>
          <p:cNvPr id="165" name="Google Shape;165;p20">
            <a:extLst>
              <a:ext uri="{FF2B5EF4-FFF2-40B4-BE49-F238E27FC236}">
                <a16:creationId xmlns:a16="http://schemas.microsoft.com/office/drawing/2014/main" id="{90AFA7D8-183B-95B0-DF11-46AD4CFAB9E6}"/>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B35F77AD-9CB3-E3A5-F1CC-94DC78A26A5E}"/>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a:t>
            </a:r>
          </a:p>
        </p:txBody>
      </p:sp>
      <p:sp>
        <p:nvSpPr>
          <p:cNvPr id="167" name="Google Shape;167;p20">
            <a:extLst>
              <a:ext uri="{FF2B5EF4-FFF2-40B4-BE49-F238E27FC236}">
                <a16:creationId xmlns:a16="http://schemas.microsoft.com/office/drawing/2014/main" id="{491901EB-757E-17B9-A3FD-5EE56CE30A9D}"/>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A4F59192-18B8-8B83-1755-784E14007434}"/>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E74FC8DE-5C42-389A-7CBE-062B309EA459}"/>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Successfully developed Project 4 on AI Virtual Mouse, integrating hand detection to control mouse movements and clicks through gestures. This project illustrated the ability to translate hand movements into precise screen coordinates, achieving a seamless interface between user gestures and computer control. This application of computer vision technology showcases potential for innovative human-computer interaction solutions.</a:t>
            </a:r>
            <a:endParaRPr lang="en" err="1"/>
          </a:p>
          <a:p>
            <a:pPr marL="182880" indent="-154940">
              <a:buFont typeface="Calibri"/>
              <a:buChar char="-"/>
            </a:pPr>
            <a:endParaRPr lang="en"/>
          </a:p>
          <a:p>
            <a:pPr marL="182880" indent="-154940">
              <a:buFont typeface="Calibri,Sans-Serif"/>
              <a:buChar char="-"/>
            </a:pPr>
            <a:r>
              <a:rPr lang="en">
                <a:latin typeface="Arial"/>
                <a:cs typeface="Arial"/>
              </a:rPr>
              <a:t>Time tracking</a:t>
            </a:r>
          </a:p>
          <a:p>
            <a:pPr marL="182880" indent="-154940">
              <a:buFont typeface="Calibri,Sans-Serif"/>
              <a:buChar char="-"/>
            </a:pPr>
            <a:r>
              <a:rPr lang="en">
                <a:latin typeface="Arial"/>
                <a:cs typeface="Arial"/>
              </a:rPr>
              <a:t>Planned: 4H</a:t>
            </a:r>
          </a:p>
          <a:p>
            <a:pPr marL="182880" indent="-154940">
              <a:buFont typeface="Calibri,Sans-Serif"/>
              <a:buChar char="-"/>
            </a:pPr>
            <a:r>
              <a:rPr lang="en">
                <a:latin typeface="Arial"/>
                <a:cs typeface="Arial"/>
              </a:rPr>
              <a:t>Actual: 4H</a:t>
            </a:r>
            <a:endParaRPr lang="en"/>
          </a:p>
        </p:txBody>
      </p:sp>
      <p:pic>
        <p:nvPicPr>
          <p:cNvPr id="2" name="Afbeelding 1" descr="Afbeelding met tekst, schermopname, Lettertype, nummer&#10;&#10;Automatisch gegenereerde beschrijving">
            <a:extLst>
              <a:ext uri="{FF2B5EF4-FFF2-40B4-BE49-F238E27FC236}">
                <a16:creationId xmlns:a16="http://schemas.microsoft.com/office/drawing/2014/main" id="{B971C657-BDC8-43C1-2320-E19928B9396F}"/>
              </a:ext>
            </a:extLst>
          </p:cNvPr>
          <p:cNvPicPr>
            <a:picLocks noChangeAspect="1"/>
          </p:cNvPicPr>
          <p:nvPr/>
        </p:nvPicPr>
        <p:blipFill>
          <a:blip r:embed="rId3"/>
          <a:stretch>
            <a:fillRect/>
          </a:stretch>
        </p:blipFill>
        <p:spPr>
          <a:xfrm>
            <a:off x="4346578" y="3612202"/>
            <a:ext cx="4572000" cy="1485031"/>
          </a:xfrm>
          <a:prstGeom prst="rect">
            <a:avLst/>
          </a:prstGeom>
        </p:spPr>
      </p:pic>
    </p:spTree>
    <p:extLst>
      <p:ext uri="{BB962C8B-B14F-4D97-AF65-F5344CB8AC3E}">
        <p14:creationId xmlns:p14="http://schemas.microsoft.com/office/powerpoint/2010/main" val="101525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indent="0" algn="l"/>
            <a:r>
              <a:rPr lang="en" sz="1400"/>
              <a:t>Section B</a:t>
            </a:r>
            <a:endParaRPr lang="en-US" sz="1400"/>
          </a:p>
          <a:p>
            <a:pPr marL="182880" indent="-180340" algn="l">
              <a:buFont typeface="Roboto,Sans-Serif"/>
              <a:buChar char="●"/>
            </a:pPr>
            <a:r>
              <a:rPr lang="en" sz="1400"/>
              <a:t>Week log section</a:t>
            </a:r>
            <a:endParaRPr lang="en"/>
          </a:p>
          <a:p>
            <a:pPr marL="182880" lvl="0" indent="-180340" algn="l">
              <a:spcBef>
                <a:spcPts val="0"/>
              </a:spcBef>
              <a:spcAft>
                <a:spcPts val="0"/>
              </a:spcAft>
              <a:buFont typeface="Roboto,Sans-Serif"/>
              <a:buChar char="●"/>
            </a:pPr>
            <a:endParaRPr lang="en" sz="1400"/>
          </a:p>
          <a:p>
            <a:pPr marL="0" indent="0" algn="l"/>
            <a:r>
              <a:rPr lang="en" sz="1400"/>
              <a:t>Section C</a:t>
            </a:r>
            <a:endParaRPr lang="en-US" sz="1400"/>
          </a:p>
          <a:p>
            <a:pPr marL="182880" indent="-180340" algn="l">
              <a:buFont typeface="Roboto,Sans-Serif"/>
              <a:buChar char="●"/>
            </a:pPr>
            <a:r>
              <a:rPr lang="en" sz="1400"/>
              <a:t>ILO section</a:t>
            </a:r>
            <a:endParaRPr lang="en-US" sz="1400"/>
          </a:p>
          <a:p>
            <a:pPr marL="0" indent="0" algn="l"/>
            <a:endParaRPr lang="en" sz="1400"/>
          </a:p>
          <a:p>
            <a:pPr marL="0" lvl="0" indent="0" algn="l" rtl="0">
              <a:spcBef>
                <a:spcPts val="0"/>
              </a:spcBef>
              <a:spcAft>
                <a:spcPts val="0"/>
              </a:spcAft>
              <a:buNone/>
            </a:pPr>
            <a:r>
              <a:rPr lang="en" sz="1400"/>
              <a:t>Section D</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53820"/>
            <a:ext cx="5486400" cy="4599300"/>
          </a:xfrm>
          <a:prstGeom prst="rect">
            <a:avLst/>
          </a:prstGeom>
        </p:spPr>
        <p:txBody>
          <a:bodyPr spcFirstLastPara="1" wrap="square" lIns="91425" tIns="91425" rIns="91425" bIns="91425" anchor="t" anchorCtr="0">
            <a:noAutofit/>
          </a:bodyPr>
          <a:lstStyle/>
          <a:p>
            <a:pPr marL="0" indent="0">
              <a:buNone/>
            </a:pPr>
            <a:r>
              <a:rPr lang="en" b="1" u="sng"/>
              <a:t>Section A - My Plan</a:t>
            </a:r>
            <a:r>
              <a:rPr lang="en" b="1"/>
              <a:t> </a:t>
            </a:r>
            <a:endParaRPr lang="en-US" i="1" u="sng"/>
          </a:p>
          <a:p>
            <a:pPr marL="0" indent="0">
              <a:buNone/>
            </a:pPr>
            <a:r>
              <a:rPr lang="en" i="1"/>
              <a:t>Must be completed in </a:t>
            </a:r>
            <a:r>
              <a:rPr lang="en" i="1" u="sng"/>
              <a:t>week 1</a:t>
            </a:r>
            <a:endParaRPr lang="en-US" i="1" u="sng"/>
          </a:p>
          <a:p>
            <a:pPr marL="0" indent="0">
              <a:spcBef>
                <a:spcPts val="800"/>
              </a:spcBef>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lang="en-US"/>
          </a:p>
          <a:p>
            <a:pPr marL="0" indent="0">
              <a:spcBef>
                <a:spcPts val="800"/>
              </a:spcBef>
              <a:buNone/>
            </a:pPr>
            <a:r>
              <a:rPr lang="en" b="1" u="sng"/>
              <a:t>Section B - Weekly Log</a:t>
            </a:r>
            <a:br>
              <a:rPr lang="en" b="1" u="sng"/>
            </a:br>
            <a:r>
              <a:rPr lang="en" i="1"/>
              <a:t>Must be updated </a:t>
            </a:r>
            <a:r>
              <a:rPr lang="en" i="1" u="sng"/>
              <a:t>every week</a:t>
            </a:r>
            <a:endParaRPr lang="en-US"/>
          </a:p>
          <a:p>
            <a:pPr marL="0" indent="0">
              <a:spcBef>
                <a:spcPts val="800"/>
              </a:spcBef>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lang="en-US"/>
          </a:p>
          <a:p>
            <a:pPr marL="0" indent="0">
              <a:spcBef>
                <a:spcPts val="800"/>
              </a:spcBef>
              <a:buNone/>
            </a:pPr>
            <a:r>
              <a:rPr lang="en"/>
              <a:t>In such cases, you simply need to provide links to those artifacts and may include any explanatory comment or reflection you feel is appropriate. </a:t>
            </a:r>
            <a:endParaRPr lang="en-US"/>
          </a:p>
          <a:p>
            <a:pPr marL="0" indent="0">
              <a:spcBef>
                <a:spcPts val="800"/>
              </a:spcBef>
              <a:buNone/>
            </a:pPr>
            <a:r>
              <a:rPr lang="en"/>
              <a:t>(Some reflection is almost always a good idea as it provides the foundation for Section D.)</a:t>
            </a:r>
            <a:endParaRPr lang="en-US"/>
          </a:p>
          <a:p>
            <a:pPr marL="0" indent="0">
              <a:spcBef>
                <a:spcPts val="800"/>
              </a:spcBef>
              <a:buNone/>
            </a:pPr>
            <a:r>
              <a:rPr lang="en" b="1" u="sng"/>
              <a:t>Section C - ILO’s</a:t>
            </a:r>
            <a:br>
              <a:rPr lang="en" b="1" u="sng"/>
            </a:br>
            <a:r>
              <a:rPr lang="en" i="1"/>
              <a:t>Must be completed in </a:t>
            </a:r>
            <a:r>
              <a:rPr lang="en" i="1" u="sng"/>
              <a:t>week </a:t>
            </a:r>
            <a:r>
              <a:rPr lang="en-NL" i="1" u="sng"/>
              <a:t>8</a:t>
            </a:r>
            <a:r>
              <a:rPr lang="en" i="1"/>
              <a:t>, but should be updated </a:t>
            </a:r>
            <a:r>
              <a:rPr lang="en" i="1" u="sng"/>
              <a:t>regularly.</a:t>
            </a:r>
            <a:endParaRPr lang="en"/>
          </a:p>
          <a:p>
            <a:pPr marL="0" indent="0">
              <a:spcBef>
                <a:spcPts val="800"/>
              </a:spcBef>
              <a:buNone/>
            </a:pPr>
            <a:r>
              <a:rPr lang="en"/>
              <a:t>This is where you link your evidence to each of the Intended Learning Outcomes of this block.</a:t>
            </a:r>
            <a:endParaRPr/>
          </a:p>
          <a:p>
            <a:pPr marL="0" indent="0">
              <a:spcBef>
                <a:spcPts val="800"/>
              </a:spcBef>
              <a:buNone/>
            </a:pPr>
            <a:r>
              <a:rPr lang="en" b="1" u="sng"/>
              <a:t>Section D – Reflection</a:t>
            </a:r>
            <a:br>
              <a:rPr lang="en" b="1" u="sng"/>
            </a:br>
            <a:r>
              <a:rPr lang="en" i="1"/>
              <a:t>Must be completed in </a:t>
            </a:r>
            <a:r>
              <a:rPr lang="en" i="1" u="sng"/>
              <a:t>week </a:t>
            </a:r>
            <a:r>
              <a:rPr lang="en-NL" i="1" u="sng"/>
              <a:t>8</a:t>
            </a:r>
            <a:endParaRPr i="1" u="sng"/>
          </a:p>
          <a:p>
            <a:pPr marL="0" lvl="0" indent="0"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lvl="1"/>
            <a:endParaRPr lang="en" i="0"/>
          </a:p>
          <a:p>
            <a:pPr lvl="1"/>
            <a:endParaRPr lang="en"/>
          </a:p>
          <a:p>
            <a:pPr marL="622300" lvl="1" indent="0">
              <a:buNone/>
            </a:pPr>
            <a:endParaRPr lang="en"/>
          </a:p>
          <a:p>
            <a:pPr marL="182880" indent="-154940"/>
            <a:r>
              <a:rPr lang="en"/>
              <a:t>What have you actually been able to do? </a:t>
            </a:r>
            <a:endParaRPr/>
          </a:p>
          <a:p>
            <a:pPr lvl="1"/>
            <a:r>
              <a:rPr lang="en"/>
              <a:t>Finished </a:t>
            </a:r>
            <a:r>
              <a:rPr lang="en" err="1"/>
              <a:t>untill</a:t>
            </a:r>
            <a:r>
              <a:rPr lang="en"/>
              <a:t> task 11.</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How did the week go? </a:t>
            </a:r>
            <a:endParaRPr/>
          </a:p>
          <a:p>
            <a:pPr marL="182880" lvl="0" indent="-154940" algn="l" rtl="0">
              <a:spcBef>
                <a:spcPts val="0"/>
              </a:spcBef>
              <a:spcAft>
                <a:spcPts val="0"/>
              </a:spcAft>
              <a:buSzPts val="1000"/>
              <a:buChar char="●"/>
            </a:pPr>
            <a:r>
              <a:rPr lang="en"/>
              <a:t>What went well? </a:t>
            </a:r>
            <a:endParaRPr/>
          </a:p>
          <a:p>
            <a:pPr marL="182880" lvl="0" indent="-154940" algn="l" rtl="0">
              <a:spcBef>
                <a:spcPts val="0"/>
              </a:spcBef>
              <a:spcAft>
                <a:spcPts val="0"/>
              </a:spcAft>
              <a:buSzPts val="1000"/>
              <a:buChar char="●"/>
            </a:pPr>
            <a:r>
              <a:rPr lang="en"/>
              <a:t>What didn’t go so well? </a:t>
            </a:r>
            <a:endParaRPr/>
          </a:p>
          <a:p>
            <a:pPr marL="182880" lvl="0" indent="-154940" algn="l" rtl="0">
              <a:spcBef>
                <a:spcPts val="0"/>
              </a:spcBef>
              <a:spcAft>
                <a:spcPts val="0"/>
              </a:spcAft>
              <a:buSzPts val="1000"/>
              <a:buChar char="●"/>
            </a:pPr>
            <a:r>
              <a:rPr lang="en"/>
              <a:t>What did you learn? </a:t>
            </a:r>
            <a:endParaRPr/>
          </a:p>
          <a:p>
            <a:pPr marL="182880" lvl="0" indent="-154940" algn="l" rtl="0">
              <a:spcBef>
                <a:spcPts val="0"/>
              </a:spcBef>
              <a:spcAft>
                <a:spcPts val="0"/>
              </a:spcAft>
              <a:buSzPts val="1000"/>
              <a:buChar char="●"/>
            </a:pPr>
            <a:r>
              <a:rPr lang="en"/>
              <a:t>What could be added as an Action point looking forward to next week?</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el 2">
            <a:extLst>
              <a:ext uri="{FF2B5EF4-FFF2-40B4-BE49-F238E27FC236}">
                <a16:creationId xmlns:a16="http://schemas.microsoft.com/office/drawing/2014/main" id="{EEE7BC4F-74BA-D732-395C-EDF6A0561CDD}"/>
              </a:ext>
            </a:extLst>
          </p:cNvPr>
          <p:cNvGraphicFramePr>
            <a:graphicFrameLocks noGrp="1"/>
          </p:cNvGraphicFramePr>
          <p:nvPr>
            <p:extLst>
              <p:ext uri="{D42A27DB-BD31-4B8C-83A1-F6EECF244321}">
                <p14:modId xmlns:p14="http://schemas.microsoft.com/office/powerpoint/2010/main" val="2088605739"/>
              </p:ext>
            </p:extLst>
          </p:nvPr>
        </p:nvGraphicFramePr>
        <p:xfrm>
          <a:off x="219456" y="1408176"/>
          <a:ext cx="4407408" cy="754380"/>
        </p:xfrm>
        <a:graphic>
          <a:graphicData uri="http://schemas.openxmlformats.org/drawingml/2006/table">
            <a:tbl>
              <a:tblPr firstRow="1" bandRow="1">
                <a:tableStyleId>{764D4AE7-FFBC-431D-9275-528F30A785D3}</a:tableStyleId>
              </a:tblPr>
              <a:tblGrid>
                <a:gridCol w="4407408">
                  <a:extLst>
                    <a:ext uri="{9D8B030D-6E8A-4147-A177-3AD203B41FA5}">
                      <a16:colId xmlns:a16="http://schemas.microsoft.com/office/drawing/2014/main" val="1613361425"/>
                    </a:ext>
                  </a:extLst>
                </a:gridCol>
              </a:tblGrid>
              <a:tr h="200025">
                <a:tc>
                  <a:txBody>
                    <a:bodyPr/>
                    <a:lstStyle/>
                    <a:p>
                      <a:pPr rtl="0" fontAlgn="b"/>
                      <a:r>
                        <a:rPr lang="nl-NL">
                          <a:effectLst/>
                        </a:rPr>
                        <a:t>Reach at least good criteria for ILO 1.1 and 2.2 (2.5)</a:t>
                      </a:r>
                    </a:p>
                  </a:txBody>
                  <a:tcPr marL="28575" marR="28575" marT="19050" marB="1905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6461115"/>
                  </a:ext>
                </a:extLst>
              </a:tr>
              <a:tr h="200025">
                <a:tc>
                  <a:txBody>
                    <a:bodyPr/>
                    <a:lstStyle/>
                    <a:p>
                      <a:pPr rtl="0" fontAlgn="b"/>
                      <a:r>
                        <a:rPr lang="nl-NL">
                          <a:effectLst/>
                        </a:rPr>
                        <a:t>Reach at least good criteria for ILO 4.1 and 4.2 (2.5)</a:t>
                      </a:r>
                    </a:p>
                  </a:txBody>
                  <a:tcPr marL="28575" marR="28575" marT="19050" marB="1905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1659925"/>
                  </a:ext>
                </a:extLst>
              </a:tr>
              <a:tr h="200025">
                <a:tc>
                  <a:txBody>
                    <a:bodyPr/>
                    <a:lstStyle/>
                    <a:p>
                      <a:pPr rtl="0" fontAlgn="b"/>
                      <a:r>
                        <a:rPr lang="nl-NL">
                          <a:effectLst/>
                        </a:rPr>
                        <a:t>Finish report and reach excellent criteria for ILO 5.1 (3)</a:t>
                      </a:r>
                    </a:p>
                  </a:txBody>
                  <a:tcPr marL="28575" marR="28575" marT="19050" marB="1905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423948"/>
                  </a:ext>
                </a:extLst>
              </a:tr>
            </a:tbl>
          </a:graphicData>
        </a:graphic>
      </p:graphicFrame>
    </p:spTree>
    <p:extLst>
      <p:ext uri="{BB962C8B-B14F-4D97-AF65-F5344CB8AC3E}">
        <p14:creationId xmlns:p14="http://schemas.microsoft.com/office/powerpoint/2010/main" val="4268202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t>8</a:t>
            </a:r>
          </a:p>
        </p:txBody>
      </p:sp>
    </p:spTree>
    <p:extLst>
      <p:ext uri="{BB962C8B-B14F-4D97-AF65-F5344CB8AC3E}">
        <p14:creationId xmlns:p14="http://schemas.microsoft.com/office/powerpoint/2010/main" val="3657977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3ACF98E-85EC-C79E-6A49-96C67E660306}"/>
            </a:ext>
          </a:extLst>
        </p:cNvPr>
        <p:cNvGrpSpPr/>
        <p:nvPr/>
      </p:nvGrpSpPr>
      <p:grpSpPr>
        <a:xfrm>
          <a:off x="0" y="0"/>
          <a:ext cx="0" cy="0"/>
          <a:chOff x="0" y="0"/>
          <a:chExt cx="0" cy="0"/>
        </a:xfrm>
      </p:grpSpPr>
      <p:sp>
        <p:nvSpPr>
          <p:cNvPr id="160" name="Google Shape;160;p20">
            <a:extLst>
              <a:ext uri="{FF2B5EF4-FFF2-40B4-BE49-F238E27FC236}">
                <a16:creationId xmlns:a16="http://schemas.microsoft.com/office/drawing/2014/main" id="{D3AE801C-F287-1A9E-A26D-BB14EC4A236E}"/>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8 - SMARTER</a:t>
            </a:r>
            <a:endParaRPr lang="en-US"/>
          </a:p>
        </p:txBody>
      </p:sp>
      <p:sp>
        <p:nvSpPr>
          <p:cNvPr id="162" name="Google Shape;162;p20">
            <a:extLst>
              <a:ext uri="{FF2B5EF4-FFF2-40B4-BE49-F238E27FC236}">
                <a16:creationId xmlns:a16="http://schemas.microsoft.com/office/drawing/2014/main" id="{7868C9D5-8B9E-548C-3BCF-34B2236C283A}"/>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
              <a:t>Evaluation personal SMARTER goal</a:t>
            </a:r>
            <a:endParaRPr lang="nl-NL"/>
          </a:p>
        </p:txBody>
      </p:sp>
      <p:sp>
        <p:nvSpPr>
          <p:cNvPr id="163" name="Google Shape;163;p20">
            <a:extLst>
              <a:ext uri="{FF2B5EF4-FFF2-40B4-BE49-F238E27FC236}">
                <a16:creationId xmlns:a16="http://schemas.microsoft.com/office/drawing/2014/main" id="{4E07A793-3CF2-B5EA-9888-FB74ED6554F7}"/>
              </a:ext>
            </a:extLst>
          </p:cNvPr>
          <p:cNvSpPr txBox="1">
            <a:spLocks noGrp="1"/>
          </p:cNvSpPr>
          <p:nvPr>
            <p:ph type="body" idx="2"/>
          </p:nvPr>
        </p:nvSpPr>
        <p:spPr>
          <a:xfrm>
            <a:off x="287417" y="1145728"/>
            <a:ext cx="4294500" cy="3812400"/>
          </a:xfrm>
          <a:prstGeom prst="rect">
            <a:avLst/>
          </a:prstGeom>
        </p:spPr>
        <p:txBody>
          <a:bodyPr spcFirstLastPara="1" wrap="square" lIns="91425" tIns="91425" rIns="91425" bIns="91425" anchor="t" anchorCtr="0">
            <a:noAutofit/>
          </a:bodyPr>
          <a:lstStyle/>
          <a:p>
            <a:pPr marL="182880" indent="-154940">
              <a:buFont typeface="Calibri"/>
              <a:buChar char="-"/>
            </a:pPr>
            <a:r>
              <a:rPr lang="en"/>
              <a:t>Successfully completed all set goals, showing remarkable progress in both personal and educational aspects.</a:t>
            </a:r>
          </a:p>
          <a:p>
            <a:pPr marL="182880" indent="-154940">
              <a:buFont typeface="Calibri"/>
              <a:buChar char="-"/>
            </a:pPr>
            <a:r>
              <a:rPr lang="en"/>
              <a:t>Maintained consistency in health and wellness practices, contributing to overall well-being.</a:t>
            </a:r>
          </a:p>
          <a:p>
            <a:pPr marL="182880" indent="-154940">
              <a:buFont typeface="Calibri"/>
              <a:buChar char="-"/>
            </a:pPr>
            <a:r>
              <a:rPr lang="en"/>
              <a:t>Continued to cultivate a positive and grateful mindset, appreciating personal relationships and achievements.</a:t>
            </a:r>
          </a:p>
          <a:p>
            <a:pPr marL="182880" indent="-154940">
              <a:buFont typeface="Calibri"/>
              <a:buChar char="-"/>
            </a:pPr>
            <a:endParaRPr lang="en" i="0"/>
          </a:p>
          <a:p>
            <a:pPr marL="182880" indent="-154940">
              <a:buFont typeface="Calibri"/>
              <a:buChar char="-"/>
            </a:pPr>
            <a:endParaRPr lang="en"/>
          </a:p>
          <a:p>
            <a:pPr marL="27940" indent="0">
              <a:buNone/>
            </a:pPr>
            <a:r>
              <a:rPr lang="en" b="1"/>
              <a:t>Overall Reflection: </a:t>
            </a:r>
          </a:p>
          <a:p>
            <a:pPr marL="27940" indent="0">
              <a:buNone/>
            </a:pPr>
            <a:endParaRPr lang="en" b="1"/>
          </a:p>
          <a:p>
            <a:pPr marL="27940" indent="0">
              <a:buNone/>
            </a:pPr>
            <a:r>
              <a:rPr lang="en"/>
              <a:t>Over the eight weeks, there has been a notable improvement in task management, personal health, and productivity. The consistent practice of setting daily goals, maintaining health routines, and expressing gratitude has contributed to a balanced and positive lifestyle. The discipline in managing educational tasks alongside personal development goals demonstrates a strong commitment to growth and self-improvement.</a:t>
            </a:r>
          </a:p>
        </p:txBody>
      </p:sp>
      <p:sp>
        <p:nvSpPr>
          <p:cNvPr id="165" name="Google Shape;165;p20">
            <a:extLst>
              <a:ext uri="{FF2B5EF4-FFF2-40B4-BE49-F238E27FC236}">
                <a16:creationId xmlns:a16="http://schemas.microsoft.com/office/drawing/2014/main" id="{460BA302-28E3-84A9-DF06-121566BD5D8C}"/>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a:extLst>
              <a:ext uri="{FF2B5EF4-FFF2-40B4-BE49-F238E27FC236}">
                <a16:creationId xmlns:a16="http://schemas.microsoft.com/office/drawing/2014/main" id="{BB578010-E65E-08F9-2F0E-D7BD2C71F98F}"/>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a:t>
            </a:r>
          </a:p>
        </p:txBody>
      </p:sp>
      <p:sp>
        <p:nvSpPr>
          <p:cNvPr id="167" name="Google Shape;167;p20">
            <a:extLst>
              <a:ext uri="{FF2B5EF4-FFF2-40B4-BE49-F238E27FC236}">
                <a16:creationId xmlns:a16="http://schemas.microsoft.com/office/drawing/2014/main" id="{E5068D90-B68F-4F57-9C1B-81C9EC548143}"/>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2;p20">
            <a:extLst>
              <a:ext uri="{FF2B5EF4-FFF2-40B4-BE49-F238E27FC236}">
                <a16:creationId xmlns:a16="http://schemas.microsoft.com/office/drawing/2014/main" id="{FF0AC3C6-459A-EE12-7013-3C6EA5F3078E}"/>
              </a:ext>
            </a:extLst>
          </p:cNvPr>
          <p:cNvSpPr txBox="1">
            <a:spLocks/>
          </p:cNvSpPr>
          <p:nvPr/>
        </p:nvSpPr>
        <p:spPr>
          <a:xfrm>
            <a:off x="4478457" y="758023"/>
            <a:ext cx="4294500" cy="39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a:t>Evaluation professional SMARTER goal</a:t>
            </a:r>
          </a:p>
          <a:p>
            <a:pPr marL="0" indent="0">
              <a:spcAft>
                <a:spcPts val="800"/>
              </a:spcAft>
            </a:pPr>
            <a:endParaRPr lang="en"/>
          </a:p>
        </p:txBody>
      </p:sp>
      <p:sp>
        <p:nvSpPr>
          <p:cNvPr id="11" name="Google Shape;163;p20">
            <a:extLst>
              <a:ext uri="{FF2B5EF4-FFF2-40B4-BE49-F238E27FC236}">
                <a16:creationId xmlns:a16="http://schemas.microsoft.com/office/drawing/2014/main" id="{7B4EE141-2D24-8803-3825-A18E9E4A8C10}"/>
              </a:ext>
            </a:extLst>
          </p:cNvPr>
          <p:cNvSpPr txBox="1">
            <a:spLocks/>
          </p:cNvSpPr>
          <p:nvPr/>
        </p:nvSpPr>
        <p:spPr>
          <a:xfrm>
            <a:off x="4482134" y="1151768"/>
            <a:ext cx="4294500" cy="38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182880" indent="-154940">
              <a:buFont typeface="Calibri"/>
              <a:buChar char="-"/>
            </a:pPr>
            <a:r>
              <a:rPr lang="en"/>
              <a:t>Successfully executed Project 5 on AI Virtual Painter, integrating advanced hand tracking to create an interactive painting application. This project leveraged the </a:t>
            </a:r>
            <a:r>
              <a:rPr lang="en" err="1"/>
              <a:t>HandTrackingModule</a:t>
            </a:r>
            <a:r>
              <a:rPr lang="en"/>
              <a:t> to detect finger positions and movements, enabling drawing and color selection through gesture recognition. This innovative application demonstrates the practical use of computer vision in creating intuitive user interfaces for digital art creation.</a:t>
            </a:r>
            <a:endParaRPr lang="nl-NL"/>
          </a:p>
          <a:p>
            <a:pPr marL="182880" indent="-154940">
              <a:buFont typeface="Calibri"/>
              <a:buChar char="-"/>
            </a:pPr>
            <a:endParaRPr lang="en"/>
          </a:p>
          <a:p>
            <a:pPr marL="182880" indent="-154940">
              <a:buFont typeface="Calibri,Sans-Serif"/>
              <a:buChar char="-"/>
            </a:pPr>
            <a:r>
              <a:rPr lang="en">
                <a:latin typeface="Arial"/>
                <a:cs typeface="Arial"/>
              </a:rPr>
              <a:t>Time tracking</a:t>
            </a:r>
          </a:p>
          <a:p>
            <a:pPr marL="182880" indent="-154940">
              <a:buFont typeface="Calibri,Sans-Serif"/>
              <a:buChar char="-"/>
            </a:pPr>
            <a:r>
              <a:rPr lang="en">
                <a:latin typeface="Arial"/>
                <a:cs typeface="Arial"/>
              </a:rPr>
              <a:t>Planned: 4H</a:t>
            </a:r>
          </a:p>
          <a:p>
            <a:pPr marL="182880" indent="-154940">
              <a:buFont typeface="Calibri,Sans-Serif"/>
              <a:buChar char="-"/>
            </a:pPr>
            <a:r>
              <a:rPr lang="en">
                <a:latin typeface="Arial"/>
                <a:cs typeface="Arial"/>
              </a:rPr>
              <a:t>Actual: 4H</a:t>
            </a:r>
            <a:endParaRPr lang="en-US">
              <a:latin typeface="Arial"/>
              <a:cs typeface="Arial"/>
            </a:endParaRPr>
          </a:p>
        </p:txBody>
      </p:sp>
      <p:pic>
        <p:nvPicPr>
          <p:cNvPr id="2" name="Afbeelding 1" descr="Afbeelding met tekst, schermopname, Lettertype, nummer&#10;&#10;Automatisch gegenereerde beschrijving">
            <a:extLst>
              <a:ext uri="{FF2B5EF4-FFF2-40B4-BE49-F238E27FC236}">
                <a16:creationId xmlns:a16="http://schemas.microsoft.com/office/drawing/2014/main" id="{B721AC69-F16F-1262-4979-5545D93774DE}"/>
              </a:ext>
            </a:extLst>
          </p:cNvPr>
          <p:cNvPicPr>
            <a:picLocks noChangeAspect="1"/>
          </p:cNvPicPr>
          <p:nvPr/>
        </p:nvPicPr>
        <p:blipFill>
          <a:blip r:embed="rId3"/>
          <a:stretch>
            <a:fillRect/>
          </a:stretch>
        </p:blipFill>
        <p:spPr>
          <a:xfrm>
            <a:off x="4509274" y="3442653"/>
            <a:ext cx="4572000" cy="1639019"/>
          </a:xfrm>
          <a:prstGeom prst="rect">
            <a:avLst/>
          </a:prstGeom>
        </p:spPr>
      </p:pic>
      <p:pic>
        <p:nvPicPr>
          <p:cNvPr id="3" name="Afbeelding 2" descr="Afbeelding met tekst, schermopname, Lettertype, lijn&#10;&#10;Automatisch gegenereerde beschrijving">
            <a:extLst>
              <a:ext uri="{FF2B5EF4-FFF2-40B4-BE49-F238E27FC236}">
                <a16:creationId xmlns:a16="http://schemas.microsoft.com/office/drawing/2014/main" id="{CA87F128-2740-DFD6-2A2F-DA863A91B042}"/>
              </a:ext>
            </a:extLst>
          </p:cNvPr>
          <p:cNvPicPr>
            <a:picLocks noChangeAspect="1"/>
          </p:cNvPicPr>
          <p:nvPr/>
        </p:nvPicPr>
        <p:blipFill rotWithShape="1">
          <a:blip r:embed="rId4"/>
          <a:srcRect l="19408" r="44593" b="-3077"/>
          <a:stretch/>
        </p:blipFill>
        <p:spPr>
          <a:xfrm>
            <a:off x="4509274" y="3051036"/>
            <a:ext cx="4574483" cy="392407"/>
          </a:xfrm>
          <a:prstGeom prst="rect">
            <a:avLst/>
          </a:prstGeom>
        </p:spPr>
      </p:pic>
    </p:spTree>
    <p:extLst>
      <p:ext uri="{BB962C8B-B14F-4D97-AF65-F5344CB8AC3E}">
        <p14:creationId xmlns:p14="http://schemas.microsoft.com/office/powerpoint/2010/main" val="390274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a:t>Professional </a:t>
            </a:r>
            <a:r>
              <a:rPr lang="nl-NL" err="1"/>
              <a:t>Practice</a:t>
            </a:r>
            <a:endParaRPr lang="en-US" err="1"/>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b="1">
                <a:solidFill>
                  <a:schemeClr val="bg1"/>
                </a:solidFill>
              </a:rPr>
              <a:t>The student demonstrates self-exploration and personal development and good academic practices in learning how to learn, and acquiring professional knowledge through research, study, analysis, reflection, discussion and reporting.</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1/7</a:t>
            </a:r>
            <a:endParaRPr/>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a:t>
            </a:r>
            <a:r>
              <a:rPr lang="en" sz="900" b="1" i="1">
                <a:solidFill>
                  <a:schemeClr val="lt1"/>
                </a:solidFill>
                <a:latin typeface="Helvetica Neue"/>
                <a:ea typeface="Helvetica Neue"/>
                <a:cs typeface="Helvetica Neue"/>
                <a:sym typeface="Helvetica Neue"/>
              </a:rPr>
              <a:t>using GitHub links</a:t>
            </a:r>
            <a:r>
              <a:rPr lang="en"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1752462" y="0"/>
            <a:ext cx="4503300"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1000" b="1" i="0">
                <a:solidFill>
                  <a:schemeClr val="bg1"/>
                </a:solidFill>
              </a:rPr>
              <a:t>The student demonstrates self-exploration and personal development and good academic practices in learning how to learn, and acquiring professional knowledge through research, study, analysis, reflection, discussion and reporting.</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1.1</a:t>
            </a:r>
            <a:endParaRPr lang="en-US"/>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Goals</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900"/>
              <a:t>Reflection</a:t>
            </a:r>
            <a:endParaRPr lang="en-US"/>
          </a:p>
        </p:txBody>
      </p:sp>
      <p:graphicFrame>
        <p:nvGraphicFramePr>
          <p:cNvPr id="5" name="Tabel 4">
            <a:extLst>
              <a:ext uri="{FF2B5EF4-FFF2-40B4-BE49-F238E27FC236}">
                <a16:creationId xmlns:a16="http://schemas.microsoft.com/office/drawing/2014/main" id="{B8BBB16A-EBEC-B285-7F38-23FBD996522E}"/>
              </a:ext>
            </a:extLst>
          </p:cNvPr>
          <p:cNvGraphicFramePr>
            <a:graphicFrameLocks noGrp="1"/>
          </p:cNvGraphicFramePr>
          <p:nvPr>
            <p:extLst>
              <p:ext uri="{D42A27DB-BD31-4B8C-83A1-F6EECF244321}">
                <p14:modId xmlns:p14="http://schemas.microsoft.com/office/powerpoint/2010/main" val="2663339294"/>
              </p:ext>
            </p:extLst>
          </p:nvPr>
        </p:nvGraphicFramePr>
        <p:xfrm>
          <a:off x="62725" y="1094213"/>
          <a:ext cx="9020006" cy="273544"/>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273544">
                <a:tc>
                  <a:txBody>
                    <a:bodyPr/>
                    <a:lstStyle/>
                    <a:p>
                      <a:pPr algn="ctr" fontAlgn="b"/>
                      <a:r>
                        <a:rPr lang="nl-NL" sz="1000" b="1">
                          <a:solidFill>
                            <a:srgbClr val="FFFFFF"/>
                          </a:solidFill>
                          <a:effectLst/>
                          <a:latin typeface="Calibri"/>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7" name="Tabel 6">
            <a:extLst>
              <a:ext uri="{FF2B5EF4-FFF2-40B4-BE49-F238E27FC236}">
                <a16:creationId xmlns:a16="http://schemas.microsoft.com/office/drawing/2014/main" id="{CA0CC828-2387-A018-A8B2-039B8D985E48}"/>
              </a:ext>
            </a:extLst>
          </p:cNvPr>
          <p:cNvGraphicFramePr>
            <a:graphicFrameLocks noGrp="1"/>
          </p:cNvGraphicFramePr>
          <p:nvPr>
            <p:extLst>
              <p:ext uri="{D42A27DB-BD31-4B8C-83A1-F6EECF244321}">
                <p14:modId xmlns:p14="http://schemas.microsoft.com/office/powerpoint/2010/main" val="2932229115"/>
              </p:ext>
            </p:extLst>
          </p:nvPr>
        </p:nvGraphicFramePr>
        <p:xfrm>
          <a:off x="69434" y="1363224"/>
          <a:ext cx="9020017" cy="1591664"/>
        </p:xfrm>
        <a:graphic>
          <a:graphicData uri="http://schemas.openxmlformats.org/drawingml/2006/table">
            <a:tbl>
              <a:tblPr firstRow="1" bandRow="1">
                <a:tableStyleId>{764D4AE7-FFBC-431D-9275-528F30A785D3}</a:tableStyleId>
              </a:tblPr>
              <a:tblGrid>
                <a:gridCol w="1492906">
                  <a:extLst>
                    <a:ext uri="{9D8B030D-6E8A-4147-A177-3AD203B41FA5}">
                      <a16:colId xmlns:a16="http://schemas.microsoft.com/office/drawing/2014/main" val="2840239963"/>
                    </a:ext>
                  </a:extLst>
                </a:gridCol>
                <a:gridCol w="1099566">
                  <a:extLst>
                    <a:ext uri="{9D8B030D-6E8A-4147-A177-3AD203B41FA5}">
                      <a16:colId xmlns:a16="http://schemas.microsoft.com/office/drawing/2014/main" val="1322794671"/>
                    </a:ext>
                  </a:extLst>
                </a:gridCol>
                <a:gridCol w="1403511">
                  <a:extLst>
                    <a:ext uri="{9D8B030D-6E8A-4147-A177-3AD203B41FA5}">
                      <a16:colId xmlns:a16="http://schemas.microsoft.com/office/drawing/2014/main" val="3623147846"/>
                    </a:ext>
                  </a:extLst>
                </a:gridCol>
                <a:gridCol w="1555484">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591664">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1000" err="1">
                          <a:effectLst/>
                          <a:latin typeface="Calibri"/>
                        </a:rPr>
                        <a:t>Some</a:t>
                      </a:r>
                      <a:r>
                        <a:rPr lang="nl-NL" sz="1000">
                          <a:effectLst/>
                          <a:latin typeface="Calibri"/>
                        </a:rPr>
                        <a:t> project goals </a:t>
                      </a:r>
                      <a:r>
                        <a:rPr lang="nl-NL" sz="1000" err="1">
                          <a:effectLst/>
                          <a:latin typeface="Calibri"/>
                        </a:rPr>
                        <a:t>and</a:t>
                      </a:r>
                      <a:r>
                        <a:rPr lang="nl-NL" sz="1000">
                          <a:effectLst/>
                          <a:latin typeface="Calibri"/>
                        </a:rPr>
                        <a:t> </a:t>
                      </a:r>
                      <a:r>
                        <a:rPr lang="nl-NL" sz="1000" err="1">
                          <a:effectLst/>
                          <a:latin typeface="Calibri"/>
                        </a:rPr>
                        <a:t>self</a:t>
                      </a:r>
                      <a:r>
                        <a:rPr lang="nl-NL" sz="1000">
                          <a:effectLst/>
                          <a:latin typeface="Calibri"/>
                        </a:rPr>
                        <a:t>-development goals </a:t>
                      </a:r>
                      <a:r>
                        <a:rPr lang="nl-NL" sz="1000" err="1">
                          <a:effectLst/>
                          <a:latin typeface="Calibri"/>
                        </a:rPr>
                        <a:t>detailed</a:t>
                      </a:r>
                      <a:r>
                        <a:rPr lang="nl-NL" sz="1000">
                          <a:effectLst/>
                          <a:latin typeface="Calibri"/>
                        </a:rPr>
                        <a:t>.</a:t>
                      </a:r>
                    </a:p>
                  </a:txBody>
                  <a:tcPr marL="9525" marR="9525" marT="9525">
                    <a:lnL>
                      <a:noFill/>
                    </a:lnL>
                    <a:lnR>
                      <a:noFill/>
                    </a:lnR>
                    <a:lnT>
                      <a:noFill/>
                    </a:lnT>
                    <a:lnB>
                      <a:noFill/>
                    </a:lnB>
                    <a:solidFill>
                      <a:srgbClr val="FFE1CC"/>
                    </a:solidFill>
                  </a:tcPr>
                </a:tc>
                <a:tc>
                  <a:txBody>
                    <a:bodyPr/>
                    <a:lstStyle/>
                    <a:p>
                      <a:pPr lvl="0">
                        <a:buNone/>
                      </a:pPr>
                      <a:r>
                        <a:rPr lang="nl-NL" sz="1000" err="1">
                          <a:effectLst/>
                          <a:latin typeface="Calibri"/>
                        </a:rPr>
                        <a:t>All</a:t>
                      </a:r>
                      <a:r>
                        <a:rPr lang="nl-NL" sz="1000">
                          <a:effectLst/>
                          <a:latin typeface="Calibri"/>
                        </a:rPr>
                        <a:t> goals have been </a:t>
                      </a:r>
                      <a:r>
                        <a:rPr lang="nl-NL" sz="1000" err="1">
                          <a:effectLst/>
                          <a:latin typeface="Calibri"/>
                        </a:rPr>
                        <a:t>detailed</a:t>
                      </a:r>
                      <a:r>
                        <a:rPr lang="nl-NL" sz="1000">
                          <a:effectLst/>
                          <a:latin typeface="Calibri"/>
                        </a:rPr>
                        <a:t>. </a:t>
                      </a:r>
                      <a:r>
                        <a:rPr lang="nl-NL" sz="1000" err="1">
                          <a:effectLst/>
                          <a:latin typeface="Calibri"/>
                        </a:rPr>
                        <a:t>And</a:t>
                      </a:r>
                      <a:r>
                        <a:rPr lang="nl-NL" sz="1000">
                          <a:effectLst/>
                          <a:latin typeface="Calibri"/>
                        </a:rPr>
                        <a:t> meeting </a:t>
                      </a:r>
                      <a:r>
                        <a:rPr lang="nl-NL" sz="1000" err="1">
                          <a:effectLst/>
                          <a:latin typeface="Calibri"/>
                        </a:rPr>
                        <a:t>all</a:t>
                      </a:r>
                      <a:r>
                        <a:rPr lang="nl-NL" sz="1000">
                          <a:effectLst/>
                          <a:latin typeface="Calibri"/>
                        </a:rPr>
                        <a:t> criteria in </a:t>
                      </a:r>
                      <a:r>
                        <a:rPr lang="nl-NL" sz="1000" err="1">
                          <a:effectLst/>
                          <a:latin typeface="Calibri"/>
                        </a:rPr>
                        <a:t>poor</a:t>
                      </a:r>
                      <a:r>
                        <a:rPr lang="nl-NL" sz="1000">
                          <a:effectLst/>
                          <a:latin typeface="Calibri"/>
                        </a:rPr>
                        <a:t>.</a:t>
                      </a:r>
                    </a:p>
                  </a:txBody>
                  <a:tcPr marL="9525" marR="9525" marT="9525">
                    <a:lnL>
                      <a:noFill/>
                    </a:lnL>
                    <a:lnR>
                      <a:noFill/>
                    </a:lnR>
                    <a:lnT>
                      <a:noFill/>
                    </a:lnT>
                    <a:lnB>
                      <a:noFill/>
                    </a:lnB>
                    <a:solidFill>
                      <a:srgbClr val="FEF2CD"/>
                    </a:solidFill>
                  </a:tcPr>
                </a:tc>
                <a:tc>
                  <a:txBody>
                    <a:bodyPr/>
                    <a:lstStyle/>
                    <a:p>
                      <a:pPr lvl="0">
                        <a:buNone/>
                      </a:pPr>
                      <a:r>
                        <a:rPr lang="nl-NL" sz="1000">
                          <a:effectLst/>
                          <a:latin typeface="Calibri"/>
                        </a:rPr>
                        <a:t>Goals </a:t>
                      </a:r>
                      <a:r>
                        <a:rPr lang="nl-NL" sz="1000" err="1">
                          <a:effectLst/>
                          <a:latin typeface="Calibri"/>
                        </a:rPr>
                        <a:t>written</a:t>
                      </a:r>
                      <a:r>
                        <a:rPr lang="nl-NL" sz="1000">
                          <a:effectLst/>
                          <a:latin typeface="Calibri"/>
                        </a:rPr>
                        <a:t> </a:t>
                      </a:r>
                      <a:r>
                        <a:rPr lang="nl-NL" sz="1000" err="1">
                          <a:effectLst/>
                          <a:latin typeface="Calibri"/>
                        </a:rPr>
                        <a:t>using</a:t>
                      </a:r>
                      <a:r>
                        <a:rPr lang="nl-NL" sz="1000">
                          <a:effectLst/>
                          <a:latin typeface="Calibri"/>
                        </a:rPr>
                        <a:t> SMART(ER) </a:t>
                      </a:r>
                      <a:r>
                        <a:rPr lang="nl-NL" sz="1000" err="1">
                          <a:effectLst/>
                          <a:latin typeface="Calibri"/>
                        </a:rPr>
                        <a:t>method</a:t>
                      </a:r>
                      <a:r>
                        <a:rPr lang="nl-NL" sz="1000">
                          <a:effectLst/>
                          <a:latin typeface="Calibri"/>
                        </a:rPr>
                        <a:t>. The goals are </a:t>
                      </a:r>
                      <a:r>
                        <a:rPr lang="nl-NL" sz="1000" err="1">
                          <a:effectLst/>
                          <a:latin typeface="Calibri"/>
                        </a:rPr>
                        <a:t>shown</a:t>
                      </a:r>
                      <a:r>
                        <a:rPr lang="nl-NL" sz="1000">
                          <a:effectLst/>
                          <a:latin typeface="Calibri"/>
                        </a:rPr>
                        <a:t> </a:t>
                      </a:r>
                      <a:r>
                        <a:rPr lang="nl-NL" sz="1000" err="1">
                          <a:effectLst/>
                          <a:latin typeface="Calibri"/>
                        </a:rPr>
                        <a:t>to</a:t>
                      </a:r>
                      <a:r>
                        <a:rPr lang="nl-NL" sz="1000">
                          <a:effectLst/>
                          <a:latin typeface="Calibri"/>
                        </a:rPr>
                        <a:t> </a:t>
                      </a:r>
                      <a:r>
                        <a:rPr lang="nl-NL" sz="1000" err="1">
                          <a:effectLst/>
                          <a:latin typeface="Calibri"/>
                        </a:rPr>
                        <a:t>be</a:t>
                      </a:r>
                      <a:r>
                        <a:rPr lang="nl-NL" sz="1000">
                          <a:effectLst/>
                          <a:latin typeface="Calibri"/>
                        </a:rPr>
                        <a:t> </a:t>
                      </a:r>
                      <a:r>
                        <a:rPr lang="nl-NL" sz="1000" err="1">
                          <a:effectLst/>
                          <a:latin typeface="Calibri"/>
                        </a:rPr>
                        <a:t>Specific</a:t>
                      </a:r>
                      <a:r>
                        <a:rPr lang="nl-NL" sz="1000">
                          <a:effectLst/>
                          <a:latin typeface="Calibri"/>
                        </a:rPr>
                        <a:t>, </a:t>
                      </a:r>
                      <a:r>
                        <a:rPr lang="nl-NL" sz="1000" err="1">
                          <a:effectLst/>
                          <a:latin typeface="Calibri"/>
                        </a:rPr>
                        <a:t>Measurable</a:t>
                      </a:r>
                      <a:r>
                        <a:rPr lang="nl-NL" sz="1000">
                          <a:effectLst/>
                          <a:latin typeface="Calibri"/>
                        </a:rPr>
                        <a:t>, </a:t>
                      </a:r>
                      <a:r>
                        <a:rPr lang="nl-NL" sz="1000" err="1">
                          <a:effectLst/>
                          <a:latin typeface="Calibri"/>
                        </a:rPr>
                        <a:t>Achievable</a:t>
                      </a:r>
                      <a:r>
                        <a:rPr lang="nl-NL" sz="1000">
                          <a:effectLst/>
                          <a:latin typeface="Calibri"/>
                        </a:rPr>
                        <a:t>, Relevant </a:t>
                      </a:r>
                      <a:r>
                        <a:rPr lang="nl-NL" sz="1000" err="1">
                          <a:effectLst/>
                          <a:latin typeface="Calibri"/>
                        </a:rPr>
                        <a:t>and</a:t>
                      </a:r>
                      <a:r>
                        <a:rPr lang="nl-NL" sz="1000">
                          <a:effectLst/>
                          <a:latin typeface="Calibri"/>
                        </a:rPr>
                        <a:t> Time-</a:t>
                      </a:r>
                      <a:r>
                        <a:rPr lang="nl-NL" sz="1000" err="1">
                          <a:effectLst/>
                          <a:latin typeface="Calibri"/>
                        </a:rPr>
                        <a:t>bound</a:t>
                      </a:r>
                      <a:r>
                        <a:rPr lang="nl-NL" sz="1000">
                          <a:effectLst/>
                          <a:latin typeface="Calibri"/>
                        </a:rPr>
                        <a:t>. Goals are in </a:t>
                      </a:r>
                      <a:r>
                        <a:rPr lang="nl-NL" sz="1000" err="1">
                          <a:effectLst/>
                          <a:latin typeface="Calibri"/>
                        </a:rPr>
                        <a:t>alignment</a:t>
                      </a:r>
                      <a:r>
                        <a:rPr lang="nl-NL" sz="1000">
                          <a:effectLst/>
                          <a:latin typeface="Calibri"/>
                        </a:rPr>
                        <a:t> </a:t>
                      </a:r>
                      <a:r>
                        <a:rPr lang="nl-NL" sz="1000" err="1">
                          <a:effectLst/>
                          <a:latin typeface="Calibri"/>
                        </a:rPr>
                        <a:t>with</a:t>
                      </a:r>
                      <a:r>
                        <a:rPr lang="nl-NL" sz="1000">
                          <a:effectLst/>
                          <a:latin typeface="Calibri"/>
                        </a:rPr>
                        <a:t> </a:t>
                      </a:r>
                      <a:r>
                        <a:rPr lang="nl-NL" sz="1000" err="1">
                          <a:effectLst/>
                          <a:latin typeface="Calibri"/>
                        </a:rPr>
                        <a:t>both</a:t>
                      </a:r>
                      <a:r>
                        <a:rPr lang="nl-NL" sz="1000">
                          <a:effectLst/>
                          <a:latin typeface="Calibri"/>
                        </a:rPr>
                        <a:t> project, </a:t>
                      </a:r>
                      <a:r>
                        <a:rPr lang="nl-NL" sz="1000" err="1">
                          <a:effectLst/>
                          <a:latin typeface="Calibri"/>
                        </a:rPr>
                        <a:t>and</a:t>
                      </a:r>
                      <a:r>
                        <a:rPr lang="nl-NL" sz="1000">
                          <a:effectLst/>
                          <a:latin typeface="Calibri"/>
                        </a:rPr>
                        <a:t> personal &amp; professional development. Meeting </a:t>
                      </a:r>
                      <a:r>
                        <a:rPr lang="nl-NL" sz="1000" err="1">
                          <a:effectLst/>
                          <a:latin typeface="Calibri"/>
                        </a:rPr>
                        <a:t>all</a:t>
                      </a:r>
                      <a:r>
                        <a:rPr lang="nl-NL" sz="1000">
                          <a:effectLst/>
                          <a:latin typeface="Calibri"/>
                        </a:rPr>
                        <a:t> criteria in </a:t>
                      </a:r>
                      <a:r>
                        <a:rPr lang="nl-NL" sz="1000" err="1">
                          <a:effectLst/>
                          <a:latin typeface="Calibri"/>
                        </a:rPr>
                        <a:t>insufficient</a:t>
                      </a:r>
                      <a:r>
                        <a:rPr lang="nl-NL" sz="1000">
                          <a:effectLst/>
                          <a:latin typeface="Calibri"/>
                        </a:rPr>
                        <a:t>. </a:t>
                      </a:r>
                    </a:p>
                  </a:txBody>
                  <a:tcPr marL="9525" marR="9525" marT="9525">
                    <a:lnL>
                      <a:noFill/>
                    </a:lnL>
                    <a:lnR>
                      <a:noFill/>
                    </a:lnR>
                    <a:lnT>
                      <a:noFill/>
                    </a:lnT>
                    <a:lnB>
                      <a:noFill/>
                    </a:lnB>
                    <a:solidFill>
                      <a:srgbClr val="D1F1DA"/>
                    </a:solidFill>
                  </a:tcPr>
                </a:tc>
                <a:tc>
                  <a:txBody>
                    <a:bodyPr/>
                    <a:lstStyle/>
                    <a:p>
                      <a:pPr lvl="0">
                        <a:buNone/>
                      </a:pPr>
                      <a:r>
                        <a:rPr lang="nl-NL" sz="1000">
                          <a:effectLst/>
                          <a:latin typeface="Calibri"/>
                        </a:rPr>
                        <a:t>Goals are </a:t>
                      </a:r>
                      <a:r>
                        <a:rPr lang="nl-NL" sz="1000" err="1">
                          <a:effectLst/>
                          <a:latin typeface="Calibri"/>
                        </a:rPr>
                        <a:t>evaluated</a:t>
                      </a:r>
                      <a:r>
                        <a:rPr lang="nl-NL" sz="1000">
                          <a:effectLst/>
                          <a:latin typeface="Calibri"/>
                        </a:rPr>
                        <a:t> </a:t>
                      </a:r>
                      <a:r>
                        <a:rPr lang="nl-NL" sz="1000" err="1">
                          <a:effectLst/>
                          <a:latin typeface="Calibri"/>
                        </a:rPr>
                        <a:t>weekly</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adjusted</a:t>
                      </a:r>
                      <a:r>
                        <a:rPr lang="nl-NL" sz="1000">
                          <a:effectLst/>
                          <a:latin typeface="Calibri"/>
                        </a:rPr>
                        <a:t> </a:t>
                      </a:r>
                      <a:r>
                        <a:rPr lang="nl-NL" sz="1000" err="1">
                          <a:effectLst/>
                          <a:latin typeface="Calibri"/>
                        </a:rPr>
                        <a:t>when</a:t>
                      </a:r>
                      <a:r>
                        <a:rPr lang="nl-NL" sz="1000">
                          <a:effectLst/>
                          <a:latin typeface="Calibri"/>
                        </a:rPr>
                        <a:t> </a:t>
                      </a:r>
                      <a:r>
                        <a:rPr lang="nl-NL" sz="1000" err="1">
                          <a:effectLst/>
                          <a:latin typeface="Calibri"/>
                        </a:rPr>
                        <a:t>necessary</a:t>
                      </a:r>
                      <a:r>
                        <a:rPr lang="nl-NL" sz="1000">
                          <a:effectLst/>
                          <a:latin typeface="Calibri"/>
                        </a:rPr>
                        <a:t>. Meeting </a:t>
                      </a:r>
                      <a:r>
                        <a:rPr lang="nl-NL" sz="1000" err="1">
                          <a:effectLst/>
                          <a:latin typeface="Calibri"/>
                        </a:rPr>
                        <a:t>all</a:t>
                      </a:r>
                      <a:r>
                        <a:rPr lang="nl-NL" sz="1000">
                          <a:effectLst/>
                          <a:latin typeface="Calibri"/>
                        </a:rPr>
                        <a:t> criteria in </a:t>
                      </a:r>
                      <a:r>
                        <a:rPr lang="nl-NL" sz="1000" err="1">
                          <a:effectLst/>
                          <a:latin typeface="Calibri"/>
                        </a:rPr>
                        <a:t>sufficient</a:t>
                      </a:r>
                      <a:r>
                        <a:rPr lang="nl-NL" sz="1000">
                          <a:effectLst/>
                          <a:latin typeface="Calibri"/>
                        </a:rPr>
                        <a:t>. </a:t>
                      </a:r>
                    </a:p>
                  </a:txBody>
                  <a:tcPr marL="9525" marR="9525" marT="9525">
                    <a:lnL>
                      <a:noFill/>
                    </a:lnL>
                    <a:lnR>
                      <a:noFill/>
                    </a:lnR>
                    <a:lnT>
                      <a:noFill/>
                    </a:lnT>
                    <a:lnB>
                      <a:noFill/>
                    </a:lnB>
                    <a:solidFill>
                      <a:srgbClr val="DAF1F3"/>
                    </a:solidFill>
                  </a:tcPr>
                </a:tc>
                <a:tc>
                  <a:txBody>
                    <a:bodyPr/>
                    <a:lstStyle/>
                    <a:p>
                      <a:pPr lvl="0">
                        <a:buNone/>
                      </a:pPr>
                      <a:r>
                        <a:rPr lang="nl-NL" sz="1000">
                          <a:effectLst/>
                          <a:latin typeface="Calibri"/>
                        </a:rPr>
                        <a:t>Goals are </a:t>
                      </a:r>
                      <a:r>
                        <a:rPr lang="nl-NL" sz="1000" err="1">
                          <a:effectLst/>
                          <a:latin typeface="Calibri"/>
                        </a:rPr>
                        <a:t>challenging</a:t>
                      </a:r>
                      <a:r>
                        <a:rPr lang="nl-NL" sz="1000">
                          <a:effectLst/>
                          <a:latin typeface="Calibri"/>
                        </a:rPr>
                        <a:t>, </a:t>
                      </a:r>
                      <a:r>
                        <a:rPr lang="nl-NL" sz="1000" err="1">
                          <a:effectLst/>
                          <a:latin typeface="Calibri"/>
                        </a:rPr>
                        <a:t>ambitious</a:t>
                      </a:r>
                      <a:r>
                        <a:rPr lang="nl-NL" sz="1000">
                          <a:effectLst/>
                          <a:latin typeface="Calibri"/>
                        </a:rPr>
                        <a:t> </a:t>
                      </a:r>
                      <a:r>
                        <a:rPr lang="nl-NL" sz="1000" err="1">
                          <a:effectLst/>
                          <a:latin typeface="Calibri"/>
                        </a:rPr>
                        <a:t>and</a:t>
                      </a:r>
                      <a:r>
                        <a:rPr lang="nl-NL" sz="1000">
                          <a:effectLst/>
                          <a:latin typeface="Calibri"/>
                        </a:rPr>
                        <a:t>/or </a:t>
                      </a:r>
                      <a:r>
                        <a:rPr lang="nl-NL" sz="1000" err="1">
                          <a:effectLst/>
                          <a:latin typeface="Calibri"/>
                        </a:rPr>
                        <a:t>encourage</a:t>
                      </a:r>
                      <a:r>
                        <a:rPr lang="nl-NL" sz="1000">
                          <a:effectLst/>
                          <a:latin typeface="Calibri"/>
                        </a:rPr>
                        <a:t> development </a:t>
                      </a:r>
                      <a:r>
                        <a:rPr lang="nl-NL" sz="1000" err="1">
                          <a:effectLst/>
                          <a:latin typeface="Calibri"/>
                        </a:rPr>
                        <a:t>beyond</a:t>
                      </a:r>
                      <a:r>
                        <a:rPr lang="nl-NL" sz="1000">
                          <a:effectLst/>
                          <a:latin typeface="Calibri"/>
                        </a:rPr>
                        <a:t> </a:t>
                      </a:r>
                      <a:r>
                        <a:rPr lang="nl-NL" sz="1000" err="1">
                          <a:effectLst/>
                          <a:latin typeface="Calibri"/>
                        </a:rPr>
                        <a:t>the</a:t>
                      </a:r>
                      <a:r>
                        <a:rPr lang="nl-NL" sz="1000">
                          <a:effectLst/>
                          <a:latin typeface="Calibri"/>
                        </a:rPr>
                        <a:t> </a:t>
                      </a:r>
                      <a:r>
                        <a:rPr lang="nl-NL" sz="1000" err="1">
                          <a:effectLst/>
                          <a:latin typeface="Calibri"/>
                        </a:rPr>
                        <a:t>requirements</a:t>
                      </a:r>
                      <a:r>
                        <a:rPr lang="nl-NL" sz="1000">
                          <a:effectLst/>
                          <a:latin typeface="Calibri"/>
                        </a:rPr>
                        <a:t> of </a:t>
                      </a:r>
                      <a:r>
                        <a:rPr lang="nl-NL" sz="1000" err="1">
                          <a:effectLst/>
                          <a:latin typeface="Calibri"/>
                        </a:rPr>
                        <a:t>the</a:t>
                      </a:r>
                      <a:r>
                        <a:rPr lang="nl-NL" sz="1000">
                          <a:effectLst/>
                          <a:latin typeface="Calibri"/>
                        </a:rPr>
                        <a:t> block, </a:t>
                      </a:r>
                      <a:r>
                        <a:rPr lang="nl-NL" sz="1000" err="1">
                          <a:effectLst/>
                          <a:latin typeface="Calibri"/>
                        </a:rPr>
                        <a:t>showing</a:t>
                      </a:r>
                      <a:r>
                        <a:rPr lang="nl-NL" sz="1000">
                          <a:effectLst/>
                          <a:latin typeface="Calibri"/>
                        </a:rPr>
                        <a:t> </a:t>
                      </a:r>
                      <a:r>
                        <a:rPr lang="nl-NL" sz="1000" err="1">
                          <a:effectLst/>
                          <a:latin typeface="Calibri"/>
                        </a:rPr>
                        <a:t>clear</a:t>
                      </a:r>
                      <a:r>
                        <a:rPr lang="nl-NL" sz="1000">
                          <a:effectLst/>
                          <a:latin typeface="Calibri"/>
                        </a:rPr>
                        <a:t> steps </a:t>
                      </a:r>
                      <a:r>
                        <a:rPr lang="nl-NL" sz="1000" err="1">
                          <a:effectLst/>
                          <a:latin typeface="Calibri"/>
                        </a:rPr>
                        <a:t>toward</a:t>
                      </a:r>
                      <a:r>
                        <a:rPr lang="nl-NL" sz="1000">
                          <a:effectLst/>
                          <a:latin typeface="Calibri"/>
                        </a:rPr>
                        <a:t> </a:t>
                      </a:r>
                      <a:r>
                        <a:rPr lang="nl-NL" sz="1000" err="1">
                          <a:effectLst/>
                          <a:latin typeface="Calibri"/>
                        </a:rPr>
                        <a:t>future</a:t>
                      </a:r>
                      <a:r>
                        <a:rPr lang="nl-NL" sz="1000">
                          <a:effectLst/>
                          <a:latin typeface="Calibri"/>
                        </a:rPr>
                        <a:t> professional development </a:t>
                      </a:r>
                      <a:r>
                        <a:rPr lang="nl-NL" sz="1000" err="1">
                          <a:effectLst/>
                          <a:latin typeface="Calibri"/>
                        </a:rPr>
                        <a:t>and</a:t>
                      </a:r>
                      <a:r>
                        <a:rPr lang="nl-NL" sz="1000">
                          <a:effectLst/>
                          <a:latin typeface="Calibri"/>
                        </a:rPr>
                        <a:t> </a:t>
                      </a:r>
                      <a:r>
                        <a:rPr lang="nl-NL" sz="1000" err="1">
                          <a:effectLst/>
                          <a:latin typeface="Calibri"/>
                        </a:rPr>
                        <a:t>career</a:t>
                      </a:r>
                      <a:r>
                        <a:rPr lang="nl-NL" sz="1000">
                          <a:effectLst/>
                          <a:latin typeface="Calibri"/>
                        </a:rPr>
                        <a:t> goals. Meeting </a:t>
                      </a:r>
                      <a:r>
                        <a:rPr lang="nl-NL" sz="1000" err="1">
                          <a:effectLst/>
                          <a:latin typeface="Calibri"/>
                        </a:rPr>
                        <a:t>all</a:t>
                      </a:r>
                      <a:r>
                        <a:rPr lang="nl-NL" sz="1000">
                          <a:effectLst/>
                          <a:latin typeface="Calibri"/>
                        </a:rPr>
                        <a:t> criteria in </a:t>
                      </a:r>
                      <a:r>
                        <a:rPr lang="nl-NL" sz="1000" err="1">
                          <a:effectLst/>
                          <a:latin typeface="Calibri"/>
                        </a:rPr>
                        <a:t>good</a:t>
                      </a:r>
                      <a:r>
                        <a:rPr lang="nl-NL" sz="1000">
                          <a:effectLst/>
                          <a:latin typeface="Calibri"/>
                        </a:rPr>
                        <a:t>. </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8" name="Tabel 7">
            <a:extLst>
              <a:ext uri="{FF2B5EF4-FFF2-40B4-BE49-F238E27FC236}">
                <a16:creationId xmlns:a16="http://schemas.microsoft.com/office/drawing/2014/main" id="{500BB2B8-6909-B661-7291-BF2464B0FA16}"/>
              </a:ext>
            </a:extLst>
          </p:cNvPr>
          <p:cNvGraphicFramePr>
            <a:graphicFrameLocks noGrp="1"/>
          </p:cNvGraphicFramePr>
          <p:nvPr>
            <p:extLst>
              <p:ext uri="{D42A27DB-BD31-4B8C-83A1-F6EECF244321}">
                <p14:modId xmlns:p14="http://schemas.microsoft.com/office/powerpoint/2010/main" val="3596787481"/>
              </p:ext>
            </p:extLst>
          </p:nvPr>
        </p:nvGraphicFramePr>
        <p:xfrm>
          <a:off x="69695" y="3010829"/>
          <a:ext cx="9020011" cy="2056006"/>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2056006">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1000">
                          <a:effectLst/>
                          <a:latin typeface="Calibri"/>
                        </a:rPr>
                        <a:t>In </a:t>
                      </a:r>
                      <a:r>
                        <a:rPr lang="nl-NL" sz="1000" err="1">
                          <a:effectLst/>
                          <a:latin typeface="Calibri"/>
                        </a:rPr>
                        <a:t>section</a:t>
                      </a:r>
                      <a:r>
                        <a:rPr lang="nl-NL" sz="1000">
                          <a:effectLst/>
                          <a:latin typeface="Calibri"/>
                        </a:rPr>
                        <a:t> A of </a:t>
                      </a:r>
                      <a:r>
                        <a:rPr lang="nl-NL" sz="1000" err="1">
                          <a:effectLst/>
                          <a:latin typeface="Calibri"/>
                        </a:rPr>
                        <a:t>my</a:t>
                      </a:r>
                      <a:r>
                        <a:rPr lang="nl-NL" sz="1000">
                          <a:effectLst/>
                          <a:latin typeface="Calibri"/>
                        </a:rPr>
                        <a:t> </a:t>
                      </a:r>
                      <a:r>
                        <a:rPr lang="nl-NL" sz="1000" err="1">
                          <a:effectLst/>
                          <a:latin typeface="Calibri"/>
                        </a:rPr>
                        <a:t>learning</a:t>
                      </a:r>
                      <a:r>
                        <a:rPr lang="nl-NL" sz="1000">
                          <a:effectLst/>
                          <a:latin typeface="Calibri"/>
                        </a:rPr>
                        <a:t> log, I made a personal </a:t>
                      </a:r>
                      <a:r>
                        <a:rPr lang="nl-NL" sz="1000" err="1">
                          <a:effectLst/>
                          <a:latin typeface="Calibri"/>
                        </a:rPr>
                        <a:t>and</a:t>
                      </a:r>
                      <a:r>
                        <a:rPr lang="nl-NL" sz="1000">
                          <a:effectLst/>
                          <a:latin typeface="Calibri"/>
                        </a:rPr>
                        <a:t> professional goal.</a:t>
                      </a:r>
                      <a:endParaRPr lang="nl-NL"/>
                    </a:p>
                  </a:txBody>
                  <a:tcPr marL="9525" marR="9525" marT="9525">
                    <a:lnL>
                      <a:noFill/>
                    </a:lnL>
                    <a:lnR>
                      <a:noFill/>
                    </a:lnR>
                    <a:lnT>
                      <a:noFill/>
                    </a:lnT>
                    <a:lnB>
                      <a:noFill/>
                    </a:lnB>
                    <a:solidFill>
                      <a:srgbClr val="FFE1CC"/>
                    </a:solidFill>
                  </a:tcPr>
                </a:tc>
                <a:tc>
                  <a:txBody>
                    <a:bodyPr/>
                    <a:lstStyle/>
                    <a:p>
                      <a:pPr lvl="0">
                        <a:buNone/>
                      </a:pPr>
                      <a:r>
                        <a:rPr lang="nl-NL" sz="1000">
                          <a:effectLst/>
                          <a:latin typeface="Calibri"/>
                        </a:rPr>
                        <a:t>Both </a:t>
                      </a:r>
                      <a:r>
                        <a:rPr lang="nl-NL" sz="1000" err="1">
                          <a:effectLst/>
                          <a:latin typeface="Calibri"/>
                        </a:rPr>
                        <a:t>my</a:t>
                      </a:r>
                      <a:r>
                        <a:rPr lang="nl-NL" sz="1000">
                          <a:effectLst/>
                          <a:latin typeface="Calibri"/>
                        </a:rPr>
                        <a:t> personal </a:t>
                      </a:r>
                      <a:r>
                        <a:rPr lang="nl-NL" sz="1000" err="1">
                          <a:effectLst/>
                          <a:latin typeface="Calibri"/>
                        </a:rPr>
                        <a:t>and</a:t>
                      </a:r>
                      <a:r>
                        <a:rPr lang="nl-NL" sz="1000">
                          <a:effectLst/>
                          <a:latin typeface="Calibri"/>
                        </a:rPr>
                        <a:t> professional goal have been </a:t>
                      </a:r>
                      <a:r>
                        <a:rPr lang="nl-NL" sz="1000" err="1">
                          <a:effectLst/>
                          <a:latin typeface="Calibri"/>
                        </a:rPr>
                        <a:t>detailed</a:t>
                      </a:r>
                      <a:r>
                        <a:rPr lang="nl-NL" sz="1000">
                          <a:effectLst/>
                          <a:latin typeface="Calibri"/>
                        </a:rPr>
                        <a:t>. </a:t>
                      </a:r>
                      <a:r>
                        <a:rPr lang="nl-NL" sz="1000" err="1">
                          <a:effectLst/>
                          <a:latin typeface="Calibri"/>
                        </a:rPr>
                        <a:t>You</a:t>
                      </a:r>
                      <a:r>
                        <a:rPr lang="nl-NL" sz="1000">
                          <a:effectLst/>
                          <a:latin typeface="Calibri"/>
                        </a:rPr>
                        <a:t> </a:t>
                      </a:r>
                      <a:r>
                        <a:rPr lang="nl-NL" sz="1000" err="1">
                          <a:effectLst/>
                          <a:latin typeface="Calibri"/>
                        </a:rPr>
                        <a:t>can</a:t>
                      </a:r>
                      <a:r>
                        <a:rPr lang="nl-NL" sz="1000">
                          <a:effectLst/>
                          <a:latin typeface="Calibri"/>
                        </a:rPr>
                        <a:t> </a:t>
                      </a:r>
                      <a:r>
                        <a:rPr lang="nl-NL" sz="1000" err="1">
                          <a:effectLst/>
                          <a:latin typeface="Calibri"/>
                        </a:rPr>
                        <a:t>find</a:t>
                      </a:r>
                      <a:r>
                        <a:rPr lang="nl-NL" sz="1000">
                          <a:effectLst/>
                          <a:latin typeface="Calibri"/>
                        </a:rPr>
                        <a:t> them in section A of the learning log.</a:t>
                      </a:r>
                    </a:p>
                  </a:txBody>
                  <a:tcPr marL="9525" marR="9525" marT="9525">
                    <a:lnL>
                      <a:noFill/>
                    </a:lnL>
                    <a:lnR>
                      <a:noFill/>
                    </a:lnR>
                    <a:lnT>
                      <a:noFill/>
                    </a:lnT>
                    <a:lnB>
                      <a:noFill/>
                    </a:lnB>
                    <a:solidFill>
                      <a:srgbClr val="FEF2CD"/>
                    </a:solidFill>
                  </a:tcPr>
                </a:tc>
                <a:tc>
                  <a:txBody>
                    <a:bodyPr/>
                    <a:lstStyle/>
                    <a:p>
                      <a:pPr lvl="0">
                        <a:buNone/>
                      </a:pPr>
                      <a:r>
                        <a:rPr lang="nl-NL" sz="1000">
                          <a:effectLst/>
                          <a:latin typeface="Calibri"/>
                        </a:rPr>
                        <a:t>The professional </a:t>
                      </a:r>
                      <a:r>
                        <a:rPr lang="nl-NL" sz="1000" err="1">
                          <a:effectLst/>
                          <a:latin typeface="Calibri"/>
                        </a:rPr>
                        <a:t>and</a:t>
                      </a:r>
                      <a:r>
                        <a:rPr lang="nl-NL" sz="1000">
                          <a:effectLst/>
                          <a:latin typeface="Calibri"/>
                        </a:rPr>
                        <a:t> personal goals, </a:t>
                      </a:r>
                      <a:r>
                        <a:rPr lang="nl-NL" sz="1000" err="1">
                          <a:effectLst/>
                          <a:latin typeface="Calibri"/>
                        </a:rPr>
                        <a:t>that</a:t>
                      </a:r>
                      <a:r>
                        <a:rPr lang="nl-NL" sz="1000">
                          <a:effectLst/>
                          <a:latin typeface="Calibri"/>
                        </a:rPr>
                        <a:t> are in </a:t>
                      </a:r>
                      <a:r>
                        <a:rPr lang="nl-NL" sz="1000" err="1">
                          <a:effectLst/>
                          <a:latin typeface="Calibri"/>
                        </a:rPr>
                        <a:t>secion</a:t>
                      </a:r>
                      <a:r>
                        <a:rPr lang="nl-NL" sz="1000">
                          <a:effectLst/>
                          <a:latin typeface="Calibri"/>
                        </a:rPr>
                        <a:t> A of </a:t>
                      </a:r>
                      <a:r>
                        <a:rPr lang="nl-NL" sz="1000" err="1">
                          <a:effectLst/>
                          <a:latin typeface="Calibri"/>
                        </a:rPr>
                        <a:t>the</a:t>
                      </a:r>
                      <a:r>
                        <a:rPr lang="nl-NL" sz="1000">
                          <a:effectLst/>
                          <a:latin typeface="Calibri"/>
                        </a:rPr>
                        <a:t> </a:t>
                      </a:r>
                      <a:r>
                        <a:rPr lang="nl-NL" sz="1000" err="1">
                          <a:effectLst/>
                          <a:latin typeface="Calibri"/>
                        </a:rPr>
                        <a:t>learning</a:t>
                      </a:r>
                      <a:r>
                        <a:rPr lang="nl-NL" sz="1000">
                          <a:effectLst/>
                          <a:latin typeface="Calibri"/>
                        </a:rPr>
                        <a:t> log, are </a:t>
                      </a:r>
                      <a:r>
                        <a:rPr lang="nl-NL" sz="1000" err="1">
                          <a:effectLst/>
                          <a:latin typeface="Calibri"/>
                        </a:rPr>
                        <a:t>written</a:t>
                      </a:r>
                      <a:r>
                        <a:rPr lang="nl-NL" sz="1000">
                          <a:effectLst/>
                          <a:latin typeface="Calibri"/>
                        </a:rPr>
                        <a:t> </a:t>
                      </a:r>
                      <a:r>
                        <a:rPr lang="nl-NL" sz="1000" err="1">
                          <a:effectLst/>
                          <a:latin typeface="Calibri"/>
                        </a:rPr>
                        <a:t>using</a:t>
                      </a:r>
                      <a:r>
                        <a:rPr lang="nl-NL" sz="1000">
                          <a:effectLst/>
                          <a:latin typeface="Calibri"/>
                        </a:rPr>
                        <a:t> </a:t>
                      </a:r>
                      <a:r>
                        <a:rPr lang="nl-NL" sz="1000" err="1">
                          <a:effectLst/>
                          <a:latin typeface="Calibri"/>
                        </a:rPr>
                        <a:t>the</a:t>
                      </a:r>
                      <a:r>
                        <a:rPr lang="nl-NL" sz="1000">
                          <a:effectLst/>
                          <a:latin typeface="Calibri"/>
                        </a:rPr>
                        <a:t> SMARTER method.</a:t>
                      </a:r>
                    </a:p>
                  </a:txBody>
                  <a:tcPr marL="9524" marR="9524" marT="9524">
                    <a:lnL w="0">
                      <a:noFill/>
                    </a:lnL>
                    <a:lnR w="0">
                      <a:noFill/>
                    </a:lnR>
                    <a:lnT w="0">
                      <a:noFill/>
                    </a:lnT>
                    <a:lnB w="0">
                      <a:noFill/>
                    </a:lnB>
                    <a:solidFill>
                      <a:srgbClr val="D1F1DA"/>
                    </a:solidFill>
                  </a:tcPr>
                </a:tc>
                <a:tc>
                  <a:txBody>
                    <a:bodyPr/>
                    <a:lstStyle/>
                    <a:p>
                      <a:pPr lvl="0">
                        <a:buNone/>
                      </a:pPr>
                      <a:r>
                        <a:rPr lang="nl-NL" sz="900">
                          <a:effectLst/>
                          <a:latin typeface="Calibri"/>
                        </a:rPr>
                        <a:t>Every week, I have </a:t>
                      </a:r>
                      <a:r>
                        <a:rPr lang="nl-NL" sz="900" err="1">
                          <a:effectLst/>
                          <a:latin typeface="Calibri"/>
                        </a:rPr>
                        <a:t>evaluated</a:t>
                      </a:r>
                      <a:r>
                        <a:rPr lang="nl-NL" sz="900">
                          <a:effectLst/>
                          <a:latin typeface="Calibri"/>
                        </a:rPr>
                        <a:t> on </a:t>
                      </a:r>
                      <a:r>
                        <a:rPr lang="nl-NL" sz="900" err="1">
                          <a:effectLst/>
                          <a:latin typeface="Calibri"/>
                        </a:rPr>
                        <a:t>both</a:t>
                      </a:r>
                      <a:r>
                        <a:rPr lang="nl-NL" sz="900">
                          <a:effectLst/>
                          <a:latin typeface="Calibri"/>
                        </a:rPr>
                        <a:t> of </a:t>
                      </a:r>
                      <a:r>
                        <a:rPr lang="nl-NL" sz="900" err="1">
                          <a:effectLst/>
                          <a:latin typeface="Calibri"/>
                        </a:rPr>
                        <a:t>my</a:t>
                      </a:r>
                      <a:r>
                        <a:rPr lang="nl-NL" sz="900">
                          <a:effectLst/>
                          <a:latin typeface="Calibri"/>
                        </a:rPr>
                        <a:t> </a:t>
                      </a:r>
                      <a:r>
                        <a:rPr lang="nl-NL" sz="900" err="1">
                          <a:effectLst/>
                          <a:latin typeface="Calibri"/>
                        </a:rPr>
                        <a:t>smarter</a:t>
                      </a:r>
                      <a:r>
                        <a:rPr lang="nl-NL" sz="900">
                          <a:effectLst/>
                          <a:latin typeface="Calibri"/>
                        </a:rPr>
                        <a:t> goals in </a:t>
                      </a:r>
                      <a:r>
                        <a:rPr lang="nl-NL" sz="900" err="1">
                          <a:effectLst/>
                          <a:latin typeface="Calibri"/>
                        </a:rPr>
                        <a:t>section</a:t>
                      </a:r>
                      <a:r>
                        <a:rPr lang="nl-NL" sz="900">
                          <a:effectLst/>
                          <a:latin typeface="Calibri"/>
                        </a:rPr>
                        <a:t> B of </a:t>
                      </a:r>
                      <a:r>
                        <a:rPr lang="nl-NL" sz="900" err="1">
                          <a:effectLst/>
                          <a:latin typeface="Calibri"/>
                        </a:rPr>
                        <a:t>the</a:t>
                      </a:r>
                      <a:r>
                        <a:rPr lang="nl-NL" sz="900">
                          <a:effectLst/>
                          <a:latin typeface="Calibri"/>
                        </a:rPr>
                        <a:t> </a:t>
                      </a:r>
                      <a:r>
                        <a:rPr lang="nl-NL" sz="900" err="1">
                          <a:effectLst/>
                          <a:latin typeface="Calibri"/>
                        </a:rPr>
                        <a:t>learning</a:t>
                      </a:r>
                      <a:r>
                        <a:rPr lang="nl-NL" sz="900">
                          <a:effectLst/>
                          <a:latin typeface="Calibri"/>
                        </a:rPr>
                        <a:t> log. I have </a:t>
                      </a:r>
                      <a:r>
                        <a:rPr lang="nl-NL" sz="900" err="1">
                          <a:effectLst/>
                          <a:latin typeface="Calibri"/>
                        </a:rPr>
                        <a:t>also</a:t>
                      </a:r>
                      <a:r>
                        <a:rPr lang="nl-NL" sz="900">
                          <a:effectLst/>
                          <a:latin typeface="Calibri"/>
                        </a:rPr>
                        <a:t> </a:t>
                      </a:r>
                      <a:r>
                        <a:rPr lang="nl-NL" sz="900" err="1">
                          <a:effectLst/>
                          <a:latin typeface="Calibri"/>
                        </a:rPr>
                        <a:t>adjusted</a:t>
                      </a:r>
                      <a:r>
                        <a:rPr lang="nl-NL" sz="900">
                          <a:effectLst/>
                          <a:latin typeface="Calibri"/>
                        </a:rPr>
                        <a:t> </a:t>
                      </a:r>
                      <a:r>
                        <a:rPr lang="nl-NL" sz="900" err="1">
                          <a:effectLst/>
                          <a:latin typeface="Calibri"/>
                        </a:rPr>
                        <a:t>the</a:t>
                      </a:r>
                      <a:r>
                        <a:rPr lang="nl-NL" sz="900">
                          <a:effectLst/>
                          <a:latin typeface="Calibri"/>
                        </a:rPr>
                        <a:t> goals </a:t>
                      </a:r>
                      <a:r>
                        <a:rPr lang="nl-NL" sz="900" err="1">
                          <a:effectLst/>
                          <a:latin typeface="Calibri"/>
                        </a:rPr>
                        <a:t>when</a:t>
                      </a:r>
                      <a:r>
                        <a:rPr lang="nl-NL" sz="900">
                          <a:effectLst/>
                          <a:latin typeface="Calibri"/>
                        </a:rPr>
                        <a:t> </a:t>
                      </a:r>
                      <a:r>
                        <a:rPr lang="nl-NL" sz="900" err="1">
                          <a:effectLst/>
                          <a:latin typeface="Calibri"/>
                        </a:rPr>
                        <a:t>necessary</a:t>
                      </a:r>
                      <a:r>
                        <a:rPr lang="nl-NL" sz="900">
                          <a:effectLst/>
                          <a:latin typeface="Calibri"/>
                        </a:rPr>
                        <a:t>. For </a:t>
                      </a:r>
                      <a:r>
                        <a:rPr lang="nl-NL" sz="900" err="1">
                          <a:effectLst/>
                          <a:latin typeface="Calibri"/>
                        </a:rPr>
                        <a:t>the</a:t>
                      </a:r>
                      <a:r>
                        <a:rPr lang="nl-NL" sz="900">
                          <a:effectLst/>
                          <a:latin typeface="Calibri"/>
                        </a:rPr>
                        <a:t> professional goal, I </a:t>
                      </a:r>
                      <a:r>
                        <a:rPr lang="nl-NL" sz="900" err="1">
                          <a:effectLst/>
                          <a:latin typeface="Calibri"/>
                        </a:rPr>
                        <a:t>adjusted</a:t>
                      </a:r>
                      <a:r>
                        <a:rPr lang="nl-NL" sz="900">
                          <a:effectLst/>
                          <a:latin typeface="Calibri"/>
                        </a:rPr>
                        <a:t> </a:t>
                      </a:r>
                      <a:r>
                        <a:rPr lang="nl-NL" sz="900" err="1">
                          <a:effectLst/>
                          <a:latin typeface="Calibri"/>
                        </a:rPr>
                        <a:t>by</a:t>
                      </a:r>
                      <a:r>
                        <a:rPr lang="nl-NL" sz="900">
                          <a:effectLst/>
                          <a:latin typeface="Calibri"/>
                        </a:rPr>
                        <a:t> </a:t>
                      </a:r>
                      <a:r>
                        <a:rPr lang="nl-NL" sz="900" err="1">
                          <a:effectLst/>
                          <a:latin typeface="Calibri"/>
                        </a:rPr>
                        <a:t>doing</a:t>
                      </a:r>
                      <a:r>
                        <a:rPr lang="nl-NL" sz="900">
                          <a:effectLst/>
                          <a:latin typeface="Calibri"/>
                        </a:rPr>
                        <a:t> </a:t>
                      </a:r>
                      <a:r>
                        <a:rPr lang="nl-NL" sz="900" err="1">
                          <a:effectLst/>
                          <a:latin typeface="Calibri"/>
                        </a:rPr>
                        <a:t>an</a:t>
                      </a:r>
                      <a:r>
                        <a:rPr lang="nl-NL" sz="900">
                          <a:effectLst/>
                          <a:latin typeface="Calibri"/>
                        </a:rPr>
                        <a:t> extra project </a:t>
                      </a:r>
                      <a:r>
                        <a:rPr lang="nl-NL" sz="900" err="1">
                          <a:effectLst/>
                          <a:latin typeface="Calibri"/>
                        </a:rPr>
                        <a:t>during</a:t>
                      </a:r>
                      <a:r>
                        <a:rPr lang="nl-NL" sz="900">
                          <a:effectLst/>
                          <a:latin typeface="Calibri"/>
                        </a:rPr>
                        <a:t> </a:t>
                      </a:r>
                      <a:r>
                        <a:rPr lang="nl-NL" sz="900" err="1">
                          <a:effectLst/>
                          <a:latin typeface="Calibri"/>
                        </a:rPr>
                        <a:t>the</a:t>
                      </a:r>
                      <a:r>
                        <a:rPr lang="nl-NL" sz="900">
                          <a:effectLst/>
                          <a:latin typeface="Calibri"/>
                        </a:rPr>
                        <a:t> Christmas break. </a:t>
                      </a:r>
                      <a:r>
                        <a:rPr lang="nl-NL" sz="900" err="1">
                          <a:effectLst/>
                          <a:latin typeface="Calibri"/>
                        </a:rPr>
                        <a:t>This</a:t>
                      </a:r>
                      <a:r>
                        <a:rPr lang="nl-NL" sz="900">
                          <a:effectLst/>
                          <a:latin typeface="Calibri"/>
                        </a:rPr>
                        <a:t> </a:t>
                      </a:r>
                      <a:r>
                        <a:rPr lang="nl-NL" sz="900" err="1">
                          <a:effectLst/>
                          <a:latin typeface="Calibri"/>
                        </a:rPr>
                        <a:t>allowed</a:t>
                      </a:r>
                      <a:r>
                        <a:rPr lang="nl-NL" sz="900">
                          <a:effectLst/>
                          <a:latin typeface="Calibri"/>
                        </a:rPr>
                        <a:t> me </a:t>
                      </a:r>
                      <a:r>
                        <a:rPr lang="nl-NL" sz="900" err="1">
                          <a:effectLst/>
                          <a:latin typeface="Calibri"/>
                        </a:rPr>
                        <a:t>to</a:t>
                      </a:r>
                      <a:r>
                        <a:rPr lang="nl-NL" sz="900">
                          <a:effectLst/>
                          <a:latin typeface="Calibri"/>
                        </a:rPr>
                        <a:t> finish </a:t>
                      </a:r>
                      <a:r>
                        <a:rPr lang="nl-NL" sz="900" err="1">
                          <a:effectLst/>
                          <a:latin typeface="Calibri"/>
                        </a:rPr>
                        <a:t>the</a:t>
                      </a:r>
                      <a:r>
                        <a:rPr lang="nl-NL" sz="900">
                          <a:effectLst/>
                          <a:latin typeface="Calibri"/>
                        </a:rPr>
                        <a:t> 9 </a:t>
                      </a:r>
                      <a:r>
                        <a:rPr lang="nl-NL" sz="900" err="1">
                          <a:effectLst/>
                          <a:latin typeface="Calibri"/>
                        </a:rPr>
                        <a:t>chapters</a:t>
                      </a:r>
                      <a:r>
                        <a:rPr lang="nl-NL" sz="900">
                          <a:effectLst/>
                          <a:latin typeface="Calibri"/>
                        </a:rPr>
                        <a:t> </a:t>
                      </a:r>
                      <a:r>
                        <a:rPr lang="nl-NL" sz="900" err="1">
                          <a:effectLst/>
                          <a:latin typeface="Calibri"/>
                        </a:rPr>
                        <a:t>within</a:t>
                      </a:r>
                      <a:r>
                        <a:rPr lang="nl-NL" sz="900">
                          <a:effectLst/>
                          <a:latin typeface="Calibri"/>
                        </a:rPr>
                        <a:t> 8 weeks. For </a:t>
                      </a:r>
                      <a:r>
                        <a:rPr lang="nl-NL" sz="900" err="1">
                          <a:effectLst/>
                          <a:latin typeface="Calibri"/>
                        </a:rPr>
                        <a:t>the</a:t>
                      </a:r>
                      <a:r>
                        <a:rPr lang="nl-NL" sz="900">
                          <a:effectLst/>
                          <a:latin typeface="Calibri"/>
                        </a:rPr>
                        <a:t> personal goal, I </a:t>
                      </a:r>
                      <a:r>
                        <a:rPr lang="nl-NL" sz="900" err="1">
                          <a:effectLst/>
                          <a:latin typeface="Calibri"/>
                        </a:rPr>
                        <a:t>adjusted</a:t>
                      </a:r>
                      <a:r>
                        <a:rPr lang="nl-NL" sz="900">
                          <a:effectLst/>
                          <a:latin typeface="Calibri"/>
                        </a:rPr>
                        <a:t> </a:t>
                      </a:r>
                      <a:r>
                        <a:rPr lang="nl-NL" sz="900" err="1">
                          <a:effectLst/>
                          <a:latin typeface="Calibri"/>
                        </a:rPr>
                        <a:t>by</a:t>
                      </a:r>
                      <a:r>
                        <a:rPr lang="nl-NL" sz="900">
                          <a:effectLst/>
                          <a:latin typeface="Calibri"/>
                        </a:rPr>
                        <a:t> </a:t>
                      </a:r>
                      <a:r>
                        <a:rPr lang="nl-NL" sz="900" err="1">
                          <a:effectLst/>
                          <a:latin typeface="Calibri"/>
                        </a:rPr>
                        <a:t>adding</a:t>
                      </a:r>
                      <a:r>
                        <a:rPr lang="nl-NL" sz="900">
                          <a:effectLst/>
                          <a:latin typeface="Calibri"/>
                        </a:rPr>
                        <a:t> </a:t>
                      </a:r>
                      <a:r>
                        <a:rPr lang="nl-NL" sz="900" err="1">
                          <a:effectLst/>
                          <a:latin typeface="Calibri"/>
                        </a:rPr>
                        <a:t>daily</a:t>
                      </a:r>
                      <a:r>
                        <a:rPr lang="nl-NL" sz="900">
                          <a:effectLst/>
                          <a:latin typeface="Calibri"/>
                        </a:rPr>
                        <a:t> </a:t>
                      </a:r>
                      <a:r>
                        <a:rPr lang="nl-NL" sz="900" err="1">
                          <a:effectLst/>
                          <a:latin typeface="Calibri"/>
                        </a:rPr>
                        <a:t>habits</a:t>
                      </a:r>
                      <a:r>
                        <a:rPr lang="nl-NL" sz="900">
                          <a:effectLst/>
                          <a:latin typeface="Calibri"/>
                        </a:rPr>
                        <a:t> </a:t>
                      </a:r>
                      <a:r>
                        <a:rPr lang="nl-NL" sz="900" err="1">
                          <a:effectLst/>
                          <a:latin typeface="Calibri"/>
                        </a:rPr>
                        <a:t>to</a:t>
                      </a:r>
                      <a:r>
                        <a:rPr lang="nl-NL" sz="900">
                          <a:effectLst/>
                          <a:latin typeface="Calibri"/>
                        </a:rPr>
                        <a:t> </a:t>
                      </a:r>
                      <a:r>
                        <a:rPr lang="nl-NL" sz="900" err="1">
                          <a:effectLst/>
                          <a:latin typeface="Calibri"/>
                        </a:rPr>
                        <a:t>the</a:t>
                      </a:r>
                      <a:r>
                        <a:rPr lang="nl-NL" sz="900">
                          <a:effectLst/>
                          <a:latin typeface="Calibri"/>
                        </a:rPr>
                        <a:t> </a:t>
                      </a:r>
                      <a:r>
                        <a:rPr lang="nl-NL" sz="900" err="1">
                          <a:effectLst/>
                          <a:latin typeface="Calibri"/>
                        </a:rPr>
                        <a:t>to</a:t>
                      </a:r>
                      <a:r>
                        <a:rPr lang="nl-NL" sz="900">
                          <a:effectLst/>
                          <a:latin typeface="Calibri"/>
                        </a:rPr>
                        <a:t> do list, </a:t>
                      </a:r>
                      <a:r>
                        <a:rPr lang="nl-NL" sz="900" err="1">
                          <a:effectLst/>
                          <a:latin typeface="Calibri"/>
                        </a:rPr>
                        <a:t>and</a:t>
                      </a:r>
                      <a:r>
                        <a:rPr lang="nl-NL" sz="900">
                          <a:effectLst/>
                          <a:latin typeface="Calibri"/>
                        </a:rPr>
                        <a:t> in week 3 I </a:t>
                      </a:r>
                      <a:r>
                        <a:rPr lang="nl-NL" sz="900" err="1">
                          <a:effectLst/>
                          <a:latin typeface="Calibri"/>
                        </a:rPr>
                        <a:t>started</a:t>
                      </a:r>
                      <a:r>
                        <a:rPr lang="nl-NL" sz="900">
                          <a:effectLst/>
                          <a:latin typeface="Calibri"/>
                        </a:rPr>
                        <a:t> a </a:t>
                      </a:r>
                      <a:r>
                        <a:rPr lang="nl-NL" sz="900" err="1">
                          <a:effectLst/>
                          <a:latin typeface="Calibri"/>
                        </a:rPr>
                        <a:t>grattitude</a:t>
                      </a:r>
                      <a:r>
                        <a:rPr lang="nl-NL" sz="900">
                          <a:effectLst/>
                          <a:latin typeface="Calibri"/>
                        </a:rPr>
                        <a:t> journal.</a:t>
                      </a:r>
                      <a:endParaRPr lang="nl-NL" sz="900" err="1">
                        <a:effectLst/>
                        <a:latin typeface="Calibri"/>
                      </a:endParaRPr>
                    </a:p>
                  </a:txBody>
                  <a:tcPr marL="9525" marR="9525" marT="9525">
                    <a:lnL>
                      <a:noFill/>
                    </a:lnL>
                    <a:lnR>
                      <a:noFill/>
                    </a:lnR>
                    <a:lnT>
                      <a:noFill/>
                    </a:lnT>
                    <a:lnB>
                      <a:noFill/>
                    </a:lnB>
                    <a:solidFill>
                      <a:srgbClr val="DAF1F3"/>
                    </a:solidFill>
                  </a:tcPr>
                </a:tc>
                <a:tc>
                  <a:txBody>
                    <a:bodyPr/>
                    <a:lstStyle/>
                    <a:p>
                      <a:pPr lvl="0">
                        <a:buNone/>
                      </a:pPr>
                      <a:r>
                        <a:rPr lang="nl-NL" sz="1000">
                          <a:effectLst/>
                          <a:latin typeface="Calibri"/>
                        </a:rPr>
                        <a:t>Both of </a:t>
                      </a:r>
                      <a:r>
                        <a:rPr lang="nl-NL" sz="1000" err="1">
                          <a:effectLst/>
                          <a:latin typeface="Calibri"/>
                        </a:rPr>
                        <a:t>the</a:t>
                      </a:r>
                      <a:r>
                        <a:rPr lang="nl-NL" sz="1000">
                          <a:effectLst/>
                          <a:latin typeface="Calibri"/>
                        </a:rPr>
                        <a:t> goals, but </a:t>
                      </a:r>
                      <a:r>
                        <a:rPr lang="nl-NL" sz="1000" err="1">
                          <a:effectLst/>
                          <a:latin typeface="Calibri"/>
                        </a:rPr>
                        <a:t>especially</a:t>
                      </a:r>
                      <a:r>
                        <a:rPr lang="nl-NL" sz="1000">
                          <a:effectLst/>
                          <a:latin typeface="Calibri"/>
                        </a:rPr>
                        <a:t> </a:t>
                      </a:r>
                      <a:r>
                        <a:rPr lang="nl-NL" sz="1000" err="1">
                          <a:effectLst/>
                          <a:latin typeface="Calibri"/>
                        </a:rPr>
                        <a:t>the</a:t>
                      </a:r>
                      <a:r>
                        <a:rPr lang="nl-NL" sz="1000">
                          <a:effectLst/>
                          <a:latin typeface="Calibri"/>
                        </a:rPr>
                        <a:t> professional goal is </a:t>
                      </a:r>
                      <a:r>
                        <a:rPr lang="nl-NL" sz="1000" err="1">
                          <a:effectLst/>
                          <a:latin typeface="Calibri"/>
                        </a:rPr>
                        <a:t>challenging</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ambitious</a:t>
                      </a:r>
                      <a:r>
                        <a:rPr lang="nl-NL" sz="1000">
                          <a:effectLst/>
                          <a:latin typeface="Calibri"/>
                        </a:rPr>
                        <a:t>. I </a:t>
                      </a:r>
                      <a:r>
                        <a:rPr lang="nl-NL" sz="1000" err="1">
                          <a:effectLst/>
                          <a:latin typeface="Calibri"/>
                        </a:rPr>
                        <a:t>opened</a:t>
                      </a:r>
                      <a:r>
                        <a:rPr lang="nl-NL" sz="1000">
                          <a:effectLst/>
                          <a:latin typeface="Calibri"/>
                        </a:rPr>
                        <a:t> </a:t>
                      </a:r>
                      <a:r>
                        <a:rPr lang="nl-NL" sz="1000" err="1">
                          <a:effectLst/>
                          <a:latin typeface="Calibri"/>
                        </a:rPr>
                        <a:t>myself</a:t>
                      </a:r>
                      <a:r>
                        <a:rPr lang="nl-NL" sz="1000">
                          <a:effectLst/>
                          <a:latin typeface="Calibri"/>
                        </a:rPr>
                        <a:t> </a:t>
                      </a:r>
                      <a:r>
                        <a:rPr lang="nl-NL" sz="1000" err="1">
                          <a:effectLst/>
                          <a:latin typeface="Calibri"/>
                        </a:rPr>
                        <a:t>to</a:t>
                      </a:r>
                      <a:r>
                        <a:rPr lang="nl-NL" sz="1000">
                          <a:effectLst/>
                          <a:latin typeface="Calibri"/>
                        </a:rPr>
                        <a:t> </a:t>
                      </a:r>
                      <a:r>
                        <a:rPr lang="nl-NL" sz="1000" err="1">
                          <a:effectLst/>
                          <a:latin typeface="Calibri"/>
                        </a:rPr>
                        <a:t>learning</a:t>
                      </a:r>
                      <a:r>
                        <a:rPr lang="nl-NL" sz="1000">
                          <a:effectLst/>
                          <a:latin typeface="Calibri"/>
                        </a:rPr>
                        <a:t> </a:t>
                      </a:r>
                      <a:r>
                        <a:rPr lang="nl-NL" sz="1000" err="1">
                          <a:effectLst/>
                          <a:latin typeface="Calibri"/>
                        </a:rPr>
                        <a:t>something</a:t>
                      </a:r>
                      <a:r>
                        <a:rPr lang="nl-NL" sz="1000">
                          <a:effectLst/>
                          <a:latin typeface="Calibri"/>
                        </a:rPr>
                        <a:t> </a:t>
                      </a:r>
                      <a:r>
                        <a:rPr lang="nl-NL" sz="1000" err="1">
                          <a:effectLst/>
                          <a:latin typeface="Calibri"/>
                        </a:rPr>
                        <a:t>completely</a:t>
                      </a:r>
                      <a:r>
                        <a:rPr lang="nl-NL" sz="1000">
                          <a:effectLst/>
                          <a:latin typeface="Calibri"/>
                        </a:rPr>
                        <a:t> new, </a:t>
                      </a:r>
                      <a:r>
                        <a:rPr lang="nl-NL" sz="1000" err="1">
                          <a:effectLst/>
                          <a:latin typeface="Calibri"/>
                        </a:rPr>
                        <a:t>which</a:t>
                      </a:r>
                      <a:r>
                        <a:rPr lang="nl-NL" sz="1000">
                          <a:effectLst/>
                          <a:latin typeface="Calibri"/>
                        </a:rPr>
                        <a:t> </a:t>
                      </a:r>
                      <a:r>
                        <a:rPr lang="nl-NL" sz="1000" err="1">
                          <a:effectLst/>
                          <a:latin typeface="Calibri"/>
                        </a:rPr>
                        <a:t>showed</a:t>
                      </a:r>
                      <a:r>
                        <a:rPr lang="nl-NL" sz="1000">
                          <a:effectLst/>
                          <a:latin typeface="Calibri"/>
                        </a:rPr>
                        <a:t> </a:t>
                      </a:r>
                      <a:r>
                        <a:rPr lang="nl-NL" sz="1000" err="1">
                          <a:effectLst/>
                          <a:latin typeface="Calibri"/>
                        </a:rPr>
                        <a:t>clear</a:t>
                      </a:r>
                      <a:r>
                        <a:rPr lang="nl-NL" sz="1000">
                          <a:effectLst/>
                          <a:latin typeface="Calibri"/>
                        </a:rPr>
                        <a:t> steps </a:t>
                      </a:r>
                      <a:r>
                        <a:rPr lang="nl-NL" sz="1000" err="1">
                          <a:effectLst/>
                          <a:latin typeface="Calibri"/>
                        </a:rPr>
                        <a:t>toward</a:t>
                      </a:r>
                      <a:r>
                        <a:rPr lang="nl-NL" sz="1000">
                          <a:effectLst/>
                          <a:latin typeface="Calibri"/>
                        </a:rPr>
                        <a:t> </a:t>
                      </a:r>
                      <a:r>
                        <a:rPr lang="nl-NL" sz="1000" err="1">
                          <a:effectLst/>
                          <a:latin typeface="Calibri"/>
                        </a:rPr>
                        <a:t>future</a:t>
                      </a:r>
                      <a:r>
                        <a:rPr lang="nl-NL" sz="1000">
                          <a:effectLst/>
                          <a:latin typeface="Calibri"/>
                        </a:rPr>
                        <a:t> professional development </a:t>
                      </a:r>
                      <a:r>
                        <a:rPr lang="nl-NL" sz="1000" err="1">
                          <a:effectLst/>
                          <a:latin typeface="Calibri"/>
                        </a:rPr>
                        <a:t>and</a:t>
                      </a:r>
                      <a:r>
                        <a:rPr lang="nl-NL" sz="1000">
                          <a:effectLst/>
                          <a:latin typeface="Calibri"/>
                        </a:rPr>
                        <a:t> career goals.</a:t>
                      </a:r>
                      <a:endParaRPr lang="nl-NL"/>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a:t>
            </a:r>
            <a:r>
              <a:rPr lang="en-NL"/>
              <a:t>2</a:t>
            </a:r>
            <a:endParaRPr/>
          </a:p>
        </p:txBody>
      </p:sp>
      <p:sp>
        <p:nvSpPr>
          <p:cNvPr id="364" name="Google Shape;364;p39"/>
          <p:cNvSpPr txBox="1">
            <a:spLocks noGrp="1"/>
          </p:cNvSpPr>
          <p:nvPr>
            <p:ph type="subTitle" idx="1"/>
          </p:nvPr>
        </p:nvSpPr>
        <p:spPr>
          <a:xfrm>
            <a:off x="2076307" y="2503171"/>
            <a:ext cx="6610493" cy="685800"/>
          </a:xfrm>
          <a:prstGeom prst="rect">
            <a:avLst/>
          </a:prstGeom>
        </p:spPr>
        <p:txBody>
          <a:bodyPr spcFirstLastPara="1" wrap="square" lIns="91425" tIns="91425" rIns="91425" bIns="91425" anchor="ctr" anchorCtr="0">
            <a:noAutofit/>
          </a:bodyPr>
          <a:lstStyle/>
          <a:p>
            <a:pPr marL="0" indent="0"/>
            <a:r>
              <a:rPr lang="en-US"/>
              <a:t>Tracking time</a:t>
            </a:r>
          </a:p>
        </p:txBody>
      </p:sp>
      <p:sp>
        <p:nvSpPr>
          <p:cNvPr id="365" name="Google Shape;365;p39"/>
          <p:cNvSpPr txBox="1">
            <a:spLocks noGrp="1"/>
          </p:cNvSpPr>
          <p:nvPr>
            <p:ph type="subTitle" idx="2"/>
          </p:nvPr>
        </p:nvSpPr>
        <p:spPr>
          <a:xfrm>
            <a:off x="2962776" y="3353563"/>
            <a:ext cx="5724024" cy="685800"/>
          </a:xfrm>
          <a:prstGeom prst="rect">
            <a:avLst/>
          </a:prstGeom>
        </p:spPr>
        <p:txBody>
          <a:bodyPr spcFirstLastPara="1" wrap="square" lIns="91425" tIns="91425" rIns="91425" bIns="91425" anchor="ctr" anchorCtr="0">
            <a:noAutofit/>
          </a:bodyPr>
          <a:lstStyle/>
          <a:p>
            <a:pPr marL="0" indent="0"/>
            <a:r>
              <a:rPr lang="en-US" b="1"/>
              <a:t>Demonstrates professional behavior with accountability and integrity in the application of industry best practices for planning, execution and tracking work.</a:t>
            </a: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2/7</a:t>
            </a:r>
            <a:endParaRPr/>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i="1">
                <a:solidFill>
                  <a:schemeClr val="lt1"/>
                </a:solidFill>
                <a:latin typeface="Helvetica Neue"/>
                <a:ea typeface="Helvetica Neue"/>
                <a:cs typeface="Helvetica Neue"/>
                <a:sym typeface="Helvetica Neue"/>
              </a:rPr>
              <a:t>Show your best examples </a:t>
            </a:r>
            <a:r>
              <a:rPr lang="en-US" sz="800" b="1" i="1">
                <a:solidFill>
                  <a:schemeClr val="lt1"/>
                </a:solidFill>
                <a:latin typeface="Helvetica Neue"/>
                <a:ea typeface="Helvetica Neue"/>
                <a:cs typeface="Helvetica Neue"/>
                <a:sym typeface="Helvetica Neue"/>
              </a:rPr>
              <a:t>using GitHub links</a:t>
            </a:r>
            <a:r>
              <a:rPr lang="en-US" sz="8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800">
              <a:solidFill>
                <a:schemeClr val="lt1"/>
              </a:solidFill>
            </a:endParaRPr>
          </a:p>
          <a:p>
            <a:pPr marL="0" lvl="0" indent="0" algn="l" rtl="0">
              <a:lnSpc>
                <a:spcPct val="115000"/>
              </a:lnSpc>
              <a:spcBef>
                <a:spcPts val="0"/>
              </a:spcBef>
              <a:spcAft>
                <a:spcPts val="0"/>
              </a:spcAft>
              <a:buNone/>
            </a:pPr>
            <a:endParaRPr lang="en-US" sz="600" i="1">
              <a:solidFill>
                <a:schemeClr val="lt1"/>
              </a:solidFill>
              <a:latin typeface="Helvetica Neue"/>
              <a:ea typeface="Helvetica Neue"/>
              <a:cs typeface="Helvetica Neue"/>
              <a:sym typeface="Helvetica Neue"/>
            </a:endParaRPr>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b="1" i="0"/>
              <a:t>Demonstrates professional behavior with accountability and integrity in the application of industry best practices for planning, execution and tracking work.</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a:t>
            </a:r>
            <a:endParaRPr/>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Accurately tracks time spent on planned and unplanned work, noting reasons for and consequences of deviations from the planned work.</a:t>
            </a:r>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a:t>Tracking time</a:t>
            </a:r>
            <a:endParaRPr lang="en-US"/>
          </a:p>
        </p:txBody>
      </p:sp>
      <p:graphicFrame>
        <p:nvGraphicFramePr>
          <p:cNvPr id="3" name="Tabel 2">
            <a:extLst>
              <a:ext uri="{FF2B5EF4-FFF2-40B4-BE49-F238E27FC236}">
                <a16:creationId xmlns:a16="http://schemas.microsoft.com/office/drawing/2014/main" id="{369E6364-FDA3-A547-B4C4-074421474DD4}"/>
              </a:ext>
            </a:extLst>
          </p:cNvPr>
          <p:cNvGraphicFramePr>
            <a:graphicFrameLocks noGrp="1"/>
          </p:cNvGraphicFramePr>
          <p:nvPr>
            <p:extLst>
              <p:ext uri="{D42A27DB-BD31-4B8C-83A1-F6EECF244321}">
                <p14:modId xmlns:p14="http://schemas.microsoft.com/office/powerpoint/2010/main" val="3272530863"/>
              </p:ext>
            </p:extLst>
          </p:nvPr>
        </p:nvGraphicFramePr>
        <p:xfrm>
          <a:off x="62725" y="1122091"/>
          <a:ext cx="9020006" cy="287410"/>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287410">
                <a:tc>
                  <a:txBody>
                    <a:bodyPr/>
                    <a:lstStyle/>
                    <a:p>
                      <a:pPr algn="ctr" fontAlgn="b"/>
                      <a:r>
                        <a:rPr lang="nl-NL" sz="1000" b="1">
                          <a:solidFill>
                            <a:srgbClr val="FFFFFF"/>
                          </a:solidFill>
                          <a:effectLst/>
                          <a:latin typeface="Calibri"/>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5" name="Tabel 4">
            <a:extLst>
              <a:ext uri="{FF2B5EF4-FFF2-40B4-BE49-F238E27FC236}">
                <a16:creationId xmlns:a16="http://schemas.microsoft.com/office/drawing/2014/main" id="{4BB91EDF-C9CE-B9B5-0EAA-49408301822D}"/>
              </a:ext>
            </a:extLst>
          </p:cNvPr>
          <p:cNvGraphicFramePr>
            <a:graphicFrameLocks noGrp="1"/>
          </p:cNvGraphicFramePr>
          <p:nvPr>
            <p:extLst>
              <p:ext uri="{D42A27DB-BD31-4B8C-83A1-F6EECF244321}">
                <p14:modId xmlns:p14="http://schemas.microsoft.com/office/powerpoint/2010/main" val="1649221216"/>
              </p:ext>
            </p:extLst>
          </p:nvPr>
        </p:nvGraphicFramePr>
        <p:xfrm>
          <a:off x="69434" y="1405041"/>
          <a:ext cx="9020017" cy="1442925"/>
        </p:xfrm>
        <a:graphic>
          <a:graphicData uri="http://schemas.openxmlformats.org/drawingml/2006/table">
            <a:tbl>
              <a:tblPr firstRow="1" bandRow="1">
                <a:tableStyleId>{764D4AE7-FFBC-431D-9275-528F30A785D3}</a:tableStyleId>
              </a:tblPr>
              <a:tblGrid>
                <a:gridCol w="1492906">
                  <a:extLst>
                    <a:ext uri="{9D8B030D-6E8A-4147-A177-3AD203B41FA5}">
                      <a16:colId xmlns:a16="http://schemas.microsoft.com/office/drawing/2014/main" val="2840239963"/>
                    </a:ext>
                  </a:extLst>
                </a:gridCol>
                <a:gridCol w="1099566">
                  <a:extLst>
                    <a:ext uri="{9D8B030D-6E8A-4147-A177-3AD203B41FA5}">
                      <a16:colId xmlns:a16="http://schemas.microsoft.com/office/drawing/2014/main" val="1322794671"/>
                    </a:ext>
                  </a:extLst>
                </a:gridCol>
                <a:gridCol w="1403511">
                  <a:extLst>
                    <a:ext uri="{9D8B030D-6E8A-4147-A177-3AD203B41FA5}">
                      <a16:colId xmlns:a16="http://schemas.microsoft.com/office/drawing/2014/main" val="3623147846"/>
                    </a:ext>
                  </a:extLst>
                </a:gridCol>
                <a:gridCol w="1555484">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442925">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1000" b="0" i="0" u="none" strike="noStrike" noProof="0" err="1">
                          <a:solidFill>
                            <a:srgbClr val="000000"/>
                          </a:solidFill>
                          <a:effectLst/>
                        </a:rPr>
                        <a:t>Some</a:t>
                      </a:r>
                      <a:r>
                        <a:rPr lang="nl-NL" sz="1000" b="0" i="0" u="none" strike="noStrike" noProof="0">
                          <a:solidFill>
                            <a:srgbClr val="000000"/>
                          </a:solidFill>
                          <a:effectLst/>
                        </a:rPr>
                        <a:t> time-tracking is </a:t>
                      </a:r>
                      <a:r>
                        <a:rPr lang="nl-NL" sz="1000" b="0" i="0" u="none" strike="noStrike" noProof="0" err="1">
                          <a:solidFill>
                            <a:srgbClr val="000000"/>
                          </a:solidFill>
                          <a:effectLst/>
                        </a:rPr>
                        <a:t>evidenced</a:t>
                      </a:r>
                      <a:r>
                        <a:rPr lang="nl-NL" sz="1000" b="0" i="0" u="none" strike="noStrike" noProof="0">
                          <a:solidFill>
                            <a:srgbClr val="000000"/>
                          </a:solidFill>
                          <a:effectLst/>
                        </a:rPr>
                        <a:t>.</a:t>
                      </a:r>
                    </a:p>
                  </a:txBody>
                  <a:tcPr marL="9525" marR="9525" marT="9525">
                    <a:lnL>
                      <a:noFill/>
                    </a:lnL>
                    <a:lnR>
                      <a:noFill/>
                    </a:lnR>
                    <a:lnT>
                      <a:noFill/>
                    </a:lnT>
                    <a:lnB>
                      <a:noFill/>
                    </a:lnB>
                    <a:solidFill>
                      <a:srgbClr val="FFE1CC"/>
                    </a:solidFill>
                  </a:tcPr>
                </a:tc>
                <a:tc>
                  <a:txBody>
                    <a:bodyPr/>
                    <a:lstStyle/>
                    <a:p>
                      <a:pPr lvl="0">
                        <a:buNone/>
                      </a:pPr>
                      <a:r>
                        <a:rPr lang="nl-NL" sz="1000" b="0" i="0" u="none" strike="noStrike" noProof="0">
                          <a:solidFill>
                            <a:srgbClr val="000000"/>
                          </a:solidFill>
                          <a:effectLst/>
                        </a:rPr>
                        <a:t>Most </a:t>
                      </a:r>
                      <a:r>
                        <a:rPr lang="nl-NL" sz="1000" b="0" i="0" u="none" strike="noStrike" noProof="0" err="1">
                          <a:solidFill>
                            <a:srgbClr val="000000"/>
                          </a:solidFill>
                          <a:effectLst/>
                        </a:rPr>
                        <a:t>tasks</a:t>
                      </a:r>
                      <a:r>
                        <a:rPr lang="nl-NL" sz="1000" b="0" i="0" u="none" strike="noStrike" noProof="0">
                          <a:solidFill>
                            <a:srgbClr val="000000"/>
                          </a:solidFill>
                          <a:effectLst/>
                        </a:rPr>
                        <a:t> have been time-</a:t>
                      </a:r>
                      <a:r>
                        <a:rPr lang="nl-NL" sz="1000" b="0" i="0" u="none" strike="noStrike" noProof="0" err="1">
                          <a:solidFill>
                            <a:srgbClr val="000000"/>
                          </a:solidFill>
                          <a:effectLst/>
                        </a:rPr>
                        <a:t>tracked</a:t>
                      </a:r>
                      <a:r>
                        <a:rPr lang="nl-NL" sz="1000" b="0" i="0" u="none" strike="noStrike" noProof="0">
                          <a:solidFill>
                            <a:srgbClr val="000000"/>
                          </a:solidFill>
                          <a:effectLst/>
                        </a:rPr>
                        <a:t> in </a:t>
                      </a:r>
                      <a:r>
                        <a:rPr lang="nl-NL" sz="1000" b="0" i="0" u="none" strike="noStrike" noProof="0" err="1">
                          <a:solidFill>
                            <a:srgbClr val="000000"/>
                          </a:solidFill>
                          <a:effectLst/>
                        </a:rPr>
                        <a:t>work</a:t>
                      </a:r>
                      <a:r>
                        <a:rPr lang="nl-NL" sz="1000" b="0" i="0" u="none" strike="noStrike" noProof="0">
                          <a:solidFill>
                            <a:srgbClr val="000000"/>
                          </a:solidFill>
                          <a:effectLst/>
                        </a:rPr>
                        <a:t> log. </a:t>
                      </a:r>
                      <a:r>
                        <a:rPr lang="nl-NL" sz="1000" b="0" i="0" u="none" strike="noStrike" noProof="0" err="1">
                          <a:solidFill>
                            <a:srgbClr val="000000"/>
                          </a:solidFill>
                          <a:effectLst/>
                        </a:rPr>
                        <a:t>And</a:t>
                      </a:r>
                      <a:r>
                        <a:rPr lang="nl-NL" sz="1000" b="0" i="0" u="none" strike="noStrike" noProof="0">
                          <a:solidFill>
                            <a:srgbClr val="000000"/>
                          </a:solidFill>
                          <a:effectLst/>
                        </a:rPr>
                        <a:t> meeting </a:t>
                      </a:r>
                      <a:r>
                        <a:rPr lang="nl-NL" sz="1000" b="0" i="0" u="none" strike="noStrike" noProof="0" err="1">
                          <a:solidFill>
                            <a:srgbClr val="000000"/>
                          </a:solidFill>
                          <a:effectLst/>
                        </a:rPr>
                        <a:t>all</a:t>
                      </a:r>
                      <a:r>
                        <a:rPr lang="nl-NL" sz="1000" b="0" i="0" u="none" strike="noStrike" noProof="0">
                          <a:solidFill>
                            <a:srgbClr val="000000"/>
                          </a:solidFill>
                          <a:effectLst/>
                        </a:rPr>
                        <a:t> criteria in </a:t>
                      </a:r>
                      <a:r>
                        <a:rPr lang="nl-NL" sz="1000" b="0" i="0" u="none" strike="noStrike" noProof="0" err="1">
                          <a:solidFill>
                            <a:srgbClr val="000000"/>
                          </a:solidFill>
                          <a:effectLst/>
                        </a:rPr>
                        <a:t>poor</a:t>
                      </a:r>
                      <a:r>
                        <a:rPr lang="nl-NL" sz="1000" b="0" i="0" u="none" strike="noStrike" noProof="0">
                          <a:solidFill>
                            <a:srgbClr val="000000"/>
                          </a:solidFill>
                          <a:effectLst/>
                        </a:rPr>
                        <a:t>. </a:t>
                      </a:r>
                      <a:endParaRPr lang="nl-NL" sz="1000">
                        <a:effectLst/>
                        <a:latin typeface="Calibri"/>
                      </a:endParaRPr>
                    </a:p>
                  </a:txBody>
                  <a:tcPr marL="9525" marR="9525" marT="9525">
                    <a:lnL>
                      <a:noFill/>
                    </a:lnL>
                    <a:lnR>
                      <a:noFill/>
                    </a:lnR>
                    <a:lnT>
                      <a:noFill/>
                    </a:lnT>
                    <a:lnB>
                      <a:noFill/>
                    </a:lnB>
                    <a:solidFill>
                      <a:srgbClr val="FEF2CD"/>
                    </a:solidFill>
                  </a:tcPr>
                </a:tc>
                <a:tc>
                  <a:txBody>
                    <a:bodyPr/>
                    <a:lstStyle/>
                    <a:p>
                      <a:pPr lvl="0">
                        <a:buNone/>
                      </a:pPr>
                      <a:r>
                        <a:rPr lang="nl-NL" sz="1000" b="0" i="0" u="none" strike="noStrike" noProof="0">
                          <a:solidFill>
                            <a:srgbClr val="000000"/>
                          </a:solidFill>
                          <a:effectLst/>
                        </a:rPr>
                        <a:t>The </a:t>
                      </a:r>
                      <a:r>
                        <a:rPr lang="nl-NL" sz="1000" b="0" i="0" u="none" strike="noStrike" noProof="0" err="1">
                          <a:solidFill>
                            <a:srgbClr val="000000"/>
                          </a:solidFill>
                          <a:effectLst/>
                        </a:rPr>
                        <a:t>actuals</a:t>
                      </a:r>
                      <a:r>
                        <a:rPr lang="nl-NL" sz="1000" b="0" i="0" u="none" strike="noStrike" noProof="0">
                          <a:solidFill>
                            <a:srgbClr val="000000"/>
                          </a:solidFill>
                          <a:effectLst/>
                        </a:rPr>
                        <a:t> of </a:t>
                      </a:r>
                      <a:r>
                        <a:rPr lang="nl-NL" sz="1000" b="0" i="0" u="none" strike="noStrike" noProof="0" err="1">
                          <a:solidFill>
                            <a:srgbClr val="000000"/>
                          </a:solidFill>
                          <a:effectLst/>
                        </a:rPr>
                        <a:t>all</a:t>
                      </a:r>
                      <a:r>
                        <a:rPr lang="nl-NL" sz="1000" b="0" i="0" u="none" strike="noStrike" noProof="0">
                          <a:solidFill>
                            <a:srgbClr val="000000"/>
                          </a:solidFill>
                          <a:effectLst/>
                        </a:rPr>
                        <a:t> </a:t>
                      </a:r>
                      <a:r>
                        <a:rPr lang="nl-NL" sz="1000" b="0" i="0" u="none" strike="noStrike" noProof="0" err="1">
                          <a:solidFill>
                            <a:srgbClr val="000000"/>
                          </a:solidFill>
                          <a:effectLst/>
                        </a:rPr>
                        <a:t>tasks</a:t>
                      </a:r>
                      <a:r>
                        <a:rPr lang="nl-NL" sz="1000" b="0" i="0" u="none" strike="noStrike" noProof="0">
                          <a:solidFill>
                            <a:srgbClr val="000000"/>
                          </a:solidFill>
                          <a:effectLst/>
                        </a:rPr>
                        <a:t> are time-</a:t>
                      </a:r>
                      <a:r>
                        <a:rPr lang="nl-NL" sz="1000" b="0" i="0" u="none" strike="noStrike" noProof="0" err="1">
                          <a:solidFill>
                            <a:srgbClr val="000000"/>
                          </a:solidFill>
                          <a:effectLst/>
                        </a:rPr>
                        <a:t>tracked</a:t>
                      </a:r>
                      <a:r>
                        <a:rPr lang="nl-NL" sz="1000" b="0" i="0" u="none" strike="noStrike" noProof="0">
                          <a:solidFill>
                            <a:srgbClr val="000000"/>
                          </a:solidFill>
                          <a:effectLst/>
                        </a:rPr>
                        <a:t>. Major </a:t>
                      </a:r>
                      <a:r>
                        <a:rPr lang="nl-NL" sz="1000" b="0" i="0" u="none" strike="noStrike" noProof="0" err="1">
                          <a:solidFill>
                            <a:srgbClr val="000000"/>
                          </a:solidFill>
                          <a:effectLst/>
                        </a:rPr>
                        <a:t>deviations</a:t>
                      </a:r>
                      <a:r>
                        <a:rPr lang="nl-NL" sz="1000" b="0" i="0" u="none" strike="noStrike" noProof="0">
                          <a:solidFill>
                            <a:srgbClr val="000000"/>
                          </a:solidFill>
                          <a:effectLst/>
                        </a:rPr>
                        <a:t> </a:t>
                      </a:r>
                      <a:r>
                        <a:rPr lang="nl-NL" sz="1000" b="0" i="0" u="none" strike="noStrike" noProof="0" err="1">
                          <a:solidFill>
                            <a:srgbClr val="000000"/>
                          </a:solidFill>
                          <a:effectLst/>
                        </a:rPr>
                        <a:t>from</a:t>
                      </a:r>
                      <a:r>
                        <a:rPr lang="nl-NL" sz="1000" b="0" i="0" u="none" strike="noStrike" noProof="0">
                          <a:solidFill>
                            <a:srgbClr val="000000"/>
                          </a:solidFill>
                          <a:effectLst/>
                        </a:rPr>
                        <a:t> </a:t>
                      </a:r>
                      <a:r>
                        <a:rPr lang="nl-NL" sz="1000" b="0" i="0" u="none" strike="noStrike" noProof="0" err="1">
                          <a:solidFill>
                            <a:srgbClr val="000000"/>
                          </a:solidFill>
                          <a:effectLst/>
                        </a:rPr>
                        <a:t>estimates</a:t>
                      </a:r>
                      <a:r>
                        <a:rPr lang="nl-NL" sz="1000" b="0" i="0" u="none" strike="noStrike" noProof="0">
                          <a:solidFill>
                            <a:srgbClr val="000000"/>
                          </a:solidFill>
                          <a:effectLst/>
                        </a:rPr>
                        <a:t> </a:t>
                      </a:r>
                      <a:r>
                        <a:rPr lang="nl-NL" sz="1000" b="0" i="0" u="none" strike="noStrike" noProof="0" err="1">
                          <a:solidFill>
                            <a:srgbClr val="000000"/>
                          </a:solidFill>
                          <a:effectLst/>
                        </a:rPr>
                        <a:t>and</a:t>
                      </a:r>
                      <a:r>
                        <a:rPr lang="nl-NL" sz="1000" b="0" i="0" u="none" strike="noStrike" noProof="0">
                          <a:solidFill>
                            <a:srgbClr val="000000"/>
                          </a:solidFill>
                          <a:effectLst/>
                        </a:rPr>
                        <a:t> </a:t>
                      </a:r>
                      <a:r>
                        <a:rPr lang="nl-NL" sz="1000" b="0" i="0" u="none" strike="noStrike" noProof="0" err="1">
                          <a:solidFill>
                            <a:srgbClr val="000000"/>
                          </a:solidFill>
                          <a:effectLst/>
                        </a:rPr>
                        <a:t>unplanned</a:t>
                      </a:r>
                      <a:r>
                        <a:rPr lang="nl-NL" sz="1000" b="0" i="0" u="none" strike="noStrike" noProof="0">
                          <a:solidFill>
                            <a:srgbClr val="000000"/>
                          </a:solidFill>
                          <a:effectLst/>
                        </a:rPr>
                        <a:t> </a:t>
                      </a:r>
                      <a:r>
                        <a:rPr lang="nl-NL" sz="1000" b="0" i="0" u="none" strike="noStrike" noProof="0" err="1">
                          <a:solidFill>
                            <a:srgbClr val="000000"/>
                          </a:solidFill>
                          <a:effectLst/>
                        </a:rPr>
                        <a:t>tasks</a:t>
                      </a:r>
                      <a:r>
                        <a:rPr lang="nl-NL" sz="1000" b="0" i="0" u="none" strike="noStrike" noProof="0">
                          <a:solidFill>
                            <a:srgbClr val="000000"/>
                          </a:solidFill>
                          <a:effectLst/>
                        </a:rPr>
                        <a:t> are </a:t>
                      </a:r>
                      <a:r>
                        <a:rPr lang="nl-NL" sz="1000" b="0" i="0" u="none" strike="noStrike" noProof="0" err="1">
                          <a:solidFill>
                            <a:srgbClr val="000000"/>
                          </a:solidFill>
                          <a:effectLst/>
                        </a:rPr>
                        <a:t>reported</a:t>
                      </a:r>
                      <a:r>
                        <a:rPr lang="nl-NL" sz="1000" b="0" i="0" u="none" strike="noStrike" noProof="0">
                          <a:solidFill>
                            <a:srgbClr val="000000"/>
                          </a:solidFill>
                          <a:effectLst/>
                        </a:rPr>
                        <a:t> in </a:t>
                      </a:r>
                      <a:r>
                        <a:rPr lang="nl-NL" sz="1000" b="0" i="0" u="none" strike="noStrike" noProof="0" err="1">
                          <a:solidFill>
                            <a:srgbClr val="000000"/>
                          </a:solidFill>
                          <a:effectLst/>
                        </a:rPr>
                        <a:t>the</a:t>
                      </a:r>
                      <a:r>
                        <a:rPr lang="nl-NL" sz="1000" b="0" i="0" u="none" strike="noStrike" noProof="0">
                          <a:solidFill>
                            <a:srgbClr val="000000"/>
                          </a:solidFill>
                          <a:effectLst/>
                        </a:rPr>
                        <a:t> </a:t>
                      </a:r>
                      <a:r>
                        <a:rPr lang="nl-NL" sz="1000" b="0" i="0" u="none" strike="noStrike" noProof="0" err="1">
                          <a:solidFill>
                            <a:srgbClr val="000000"/>
                          </a:solidFill>
                          <a:effectLst/>
                        </a:rPr>
                        <a:t>learning</a:t>
                      </a:r>
                      <a:r>
                        <a:rPr lang="nl-NL" sz="1000" b="0" i="0" u="none" strike="noStrike" noProof="0">
                          <a:solidFill>
                            <a:srgbClr val="000000"/>
                          </a:solidFill>
                          <a:effectLst/>
                        </a:rPr>
                        <a:t> log. </a:t>
                      </a:r>
                      <a:r>
                        <a:rPr lang="nl-NL" sz="1000" b="0" i="0" u="none" strike="noStrike" noProof="0" err="1">
                          <a:solidFill>
                            <a:srgbClr val="000000"/>
                          </a:solidFill>
                          <a:effectLst/>
                        </a:rPr>
                        <a:t>Any</a:t>
                      </a:r>
                      <a:r>
                        <a:rPr lang="nl-NL" sz="1000" b="0" i="0" u="none" strike="noStrike" noProof="0">
                          <a:solidFill>
                            <a:srgbClr val="000000"/>
                          </a:solidFill>
                          <a:effectLst/>
                        </a:rPr>
                        <a:t> impact on </a:t>
                      </a:r>
                      <a:r>
                        <a:rPr lang="nl-NL" sz="1000" b="0" i="0" u="none" strike="noStrike" noProof="0" err="1">
                          <a:solidFill>
                            <a:srgbClr val="000000"/>
                          </a:solidFill>
                          <a:effectLst/>
                        </a:rPr>
                        <a:t>the</a:t>
                      </a:r>
                      <a:r>
                        <a:rPr lang="nl-NL" sz="1000" b="0" i="0" u="none" strike="noStrike" noProof="0">
                          <a:solidFill>
                            <a:srgbClr val="000000"/>
                          </a:solidFill>
                          <a:effectLst/>
                        </a:rPr>
                        <a:t> planning is </a:t>
                      </a:r>
                      <a:r>
                        <a:rPr lang="nl-NL" sz="1000" b="0" i="0" u="none" strike="noStrike" noProof="0" err="1">
                          <a:solidFill>
                            <a:srgbClr val="000000"/>
                          </a:solidFill>
                          <a:effectLst/>
                        </a:rPr>
                        <a:t>reflected</a:t>
                      </a:r>
                      <a:r>
                        <a:rPr lang="nl-NL" sz="1000" b="0" i="0" u="none" strike="noStrike" noProof="0">
                          <a:solidFill>
                            <a:srgbClr val="000000"/>
                          </a:solidFill>
                          <a:effectLst/>
                        </a:rPr>
                        <a:t> </a:t>
                      </a:r>
                      <a:r>
                        <a:rPr lang="nl-NL" sz="1000" b="0" i="0" u="none" strike="noStrike" noProof="0" err="1">
                          <a:solidFill>
                            <a:srgbClr val="000000"/>
                          </a:solidFill>
                          <a:effectLst/>
                        </a:rPr>
                        <a:t>upon</a:t>
                      </a:r>
                      <a:r>
                        <a:rPr lang="nl-NL" sz="1000" b="0" i="0" u="none" strike="noStrike" noProof="0">
                          <a:solidFill>
                            <a:srgbClr val="000000"/>
                          </a:solidFill>
                          <a:effectLst/>
                        </a:rPr>
                        <a:t>. </a:t>
                      </a:r>
                      <a:r>
                        <a:rPr lang="nl-NL" sz="1000" b="0" i="0" u="none" strike="noStrike" noProof="0" err="1">
                          <a:solidFill>
                            <a:srgbClr val="000000"/>
                          </a:solidFill>
                          <a:effectLst/>
                        </a:rPr>
                        <a:t>And</a:t>
                      </a:r>
                      <a:r>
                        <a:rPr lang="nl-NL" sz="1000" b="0" i="0" u="none" strike="noStrike" noProof="0">
                          <a:solidFill>
                            <a:srgbClr val="000000"/>
                          </a:solidFill>
                          <a:effectLst/>
                        </a:rPr>
                        <a:t> meeting </a:t>
                      </a:r>
                      <a:r>
                        <a:rPr lang="nl-NL" sz="1000" b="0" i="0" u="none" strike="noStrike" noProof="0" err="1">
                          <a:solidFill>
                            <a:srgbClr val="000000"/>
                          </a:solidFill>
                          <a:effectLst/>
                        </a:rPr>
                        <a:t>all</a:t>
                      </a:r>
                      <a:r>
                        <a:rPr lang="nl-NL" sz="1000" b="0" i="0" u="none" strike="noStrike" noProof="0">
                          <a:solidFill>
                            <a:srgbClr val="000000"/>
                          </a:solidFill>
                          <a:effectLst/>
                        </a:rPr>
                        <a:t> criteria in </a:t>
                      </a:r>
                      <a:r>
                        <a:rPr lang="nl-NL" sz="1000" b="0" i="0" u="none" strike="noStrike" noProof="0" err="1">
                          <a:solidFill>
                            <a:srgbClr val="000000"/>
                          </a:solidFill>
                          <a:effectLst/>
                        </a:rPr>
                        <a:t>insufficient</a:t>
                      </a:r>
                      <a:r>
                        <a:rPr lang="nl-NL" sz="1000" b="0" i="0" u="none" strike="noStrike" noProof="0">
                          <a:solidFill>
                            <a:srgbClr val="000000"/>
                          </a:solidFill>
                          <a:effectLst/>
                        </a:rPr>
                        <a:t>. </a:t>
                      </a:r>
                      <a:endParaRPr lang="nl-NL" sz="1000">
                        <a:effectLst/>
                        <a:latin typeface="Calibri"/>
                      </a:endParaRPr>
                    </a:p>
                  </a:txBody>
                  <a:tcPr marL="9525" marR="9525" marT="9525">
                    <a:lnL>
                      <a:noFill/>
                    </a:lnL>
                    <a:lnR>
                      <a:noFill/>
                    </a:lnR>
                    <a:lnT>
                      <a:noFill/>
                    </a:lnT>
                    <a:lnB>
                      <a:noFill/>
                    </a:lnB>
                    <a:solidFill>
                      <a:srgbClr val="D1F1DA"/>
                    </a:solidFill>
                  </a:tcPr>
                </a:tc>
                <a:tc>
                  <a:txBody>
                    <a:bodyPr/>
                    <a:lstStyle/>
                    <a:p>
                      <a:pPr lvl="0">
                        <a:buNone/>
                      </a:pPr>
                      <a:r>
                        <a:rPr lang="nl-NL" sz="1000" b="0" i="0" u="none" strike="noStrike" noProof="0" err="1">
                          <a:solidFill>
                            <a:srgbClr val="000000"/>
                          </a:solidFill>
                          <a:effectLst/>
                        </a:rPr>
                        <a:t>All</a:t>
                      </a:r>
                      <a:r>
                        <a:rPr lang="nl-NL" sz="1000" b="0" i="0" u="none" strike="noStrike" noProof="0">
                          <a:solidFill>
                            <a:srgbClr val="000000"/>
                          </a:solidFill>
                          <a:effectLst/>
                        </a:rPr>
                        <a:t> </a:t>
                      </a:r>
                      <a:r>
                        <a:rPr lang="nl-NL" sz="1000" b="0" i="0" u="none" strike="noStrike" noProof="0" err="1">
                          <a:solidFill>
                            <a:srgbClr val="000000"/>
                          </a:solidFill>
                          <a:effectLst/>
                        </a:rPr>
                        <a:t>tasks</a:t>
                      </a:r>
                      <a:r>
                        <a:rPr lang="nl-NL" sz="1000" b="0" i="0" u="none" strike="noStrike" noProof="0">
                          <a:solidFill>
                            <a:srgbClr val="000000"/>
                          </a:solidFill>
                          <a:effectLst/>
                        </a:rPr>
                        <a:t> on development have been time-</a:t>
                      </a:r>
                      <a:r>
                        <a:rPr lang="nl-NL" sz="1000" b="0" i="0" u="none" strike="noStrike" noProof="0" err="1">
                          <a:solidFill>
                            <a:srgbClr val="000000"/>
                          </a:solidFill>
                          <a:effectLst/>
                        </a:rPr>
                        <a:t>tracked</a:t>
                      </a:r>
                      <a:r>
                        <a:rPr lang="nl-NL" sz="1000" b="0" i="0" u="none" strike="noStrike" noProof="0">
                          <a:solidFill>
                            <a:srgbClr val="000000"/>
                          </a:solidFill>
                          <a:effectLst/>
                        </a:rPr>
                        <a:t>. </a:t>
                      </a:r>
                      <a:r>
                        <a:rPr lang="nl-NL" sz="1000" b="0" i="0" u="none" strike="noStrike" noProof="0" err="1">
                          <a:solidFill>
                            <a:srgbClr val="000000"/>
                          </a:solidFill>
                          <a:effectLst/>
                        </a:rPr>
                        <a:t>Reflections</a:t>
                      </a:r>
                      <a:r>
                        <a:rPr lang="nl-NL" sz="1000" b="0" i="0" u="none" strike="noStrike" noProof="0">
                          <a:solidFill>
                            <a:srgbClr val="000000"/>
                          </a:solidFill>
                          <a:effectLst/>
                        </a:rPr>
                        <a:t> on </a:t>
                      </a:r>
                      <a:r>
                        <a:rPr lang="nl-NL" sz="1000" b="0" i="0" u="none" strike="noStrike" noProof="0" err="1">
                          <a:solidFill>
                            <a:srgbClr val="000000"/>
                          </a:solidFill>
                          <a:effectLst/>
                        </a:rPr>
                        <a:t>deviations</a:t>
                      </a:r>
                      <a:r>
                        <a:rPr lang="nl-NL" sz="1000" b="0" i="0" u="none" strike="noStrike" noProof="0">
                          <a:solidFill>
                            <a:srgbClr val="000000"/>
                          </a:solidFill>
                          <a:effectLst/>
                        </a:rPr>
                        <a:t> have led </a:t>
                      </a:r>
                      <a:r>
                        <a:rPr lang="nl-NL" sz="1000" b="0" i="0" u="none" strike="noStrike" noProof="0" err="1">
                          <a:solidFill>
                            <a:srgbClr val="000000"/>
                          </a:solidFill>
                          <a:effectLst/>
                        </a:rPr>
                        <a:t>to</a:t>
                      </a:r>
                      <a:r>
                        <a:rPr lang="nl-NL" sz="1000" b="0" i="0" u="none" strike="noStrike" noProof="0">
                          <a:solidFill>
                            <a:srgbClr val="000000"/>
                          </a:solidFill>
                          <a:effectLst/>
                        </a:rPr>
                        <a:t> </a:t>
                      </a:r>
                      <a:r>
                        <a:rPr lang="nl-NL" sz="1000" b="0" i="0" u="none" strike="noStrike" noProof="0" err="1">
                          <a:solidFill>
                            <a:srgbClr val="000000"/>
                          </a:solidFill>
                          <a:effectLst/>
                        </a:rPr>
                        <a:t>clear</a:t>
                      </a:r>
                      <a:r>
                        <a:rPr lang="nl-NL" sz="1000" b="0" i="0" u="none" strike="noStrike" noProof="0">
                          <a:solidFill>
                            <a:srgbClr val="000000"/>
                          </a:solidFill>
                          <a:effectLst/>
                        </a:rPr>
                        <a:t> action points </a:t>
                      </a:r>
                      <a:r>
                        <a:rPr lang="nl-NL" sz="1000" b="0" i="0" u="none" strike="noStrike" noProof="0" err="1">
                          <a:solidFill>
                            <a:srgbClr val="000000"/>
                          </a:solidFill>
                          <a:effectLst/>
                        </a:rPr>
                        <a:t>improving</a:t>
                      </a:r>
                      <a:r>
                        <a:rPr lang="nl-NL" sz="1000" b="0" i="0" u="none" strike="noStrike" noProof="0">
                          <a:solidFill>
                            <a:srgbClr val="000000"/>
                          </a:solidFill>
                          <a:effectLst/>
                        </a:rPr>
                        <a:t> </a:t>
                      </a:r>
                      <a:r>
                        <a:rPr lang="nl-NL" sz="1000" b="0" i="0" u="none" strike="noStrike" noProof="0" err="1">
                          <a:solidFill>
                            <a:srgbClr val="000000"/>
                          </a:solidFill>
                          <a:effectLst/>
                        </a:rPr>
                        <a:t>accuracy</a:t>
                      </a:r>
                      <a:r>
                        <a:rPr lang="nl-NL" sz="1000" b="0" i="0" u="none" strike="noStrike" noProof="0">
                          <a:solidFill>
                            <a:srgbClr val="000000"/>
                          </a:solidFill>
                          <a:effectLst/>
                        </a:rPr>
                        <a:t> of </a:t>
                      </a:r>
                      <a:r>
                        <a:rPr lang="nl-NL" sz="1000" b="0" i="0" u="none" strike="noStrike" noProof="0" err="1">
                          <a:solidFill>
                            <a:srgbClr val="000000"/>
                          </a:solidFill>
                          <a:effectLst/>
                        </a:rPr>
                        <a:t>tasks</a:t>
                      </a:r>
                      <a:r>
                        <a:rPr lang="nl-NL" sz="1000" b="0" i="0" u="none" strike="noStrike" noProof="0">
                          <a:solidFill>
                            <a:srgbClr val="000000"/>
                          </a:solidFill>
                          <a:effectLst/>
                        </a:rPr>
                        <a:t> </a:t>
                      </a:r>
                      <a:r>
                        <a:rPr lang="nl-NL" sz="1000" b="0" i="0" u="none" strike="noStrike" noProof="0" err="1">
                          <a:solidFill>
                            <a:srgbClr val="000000"/>
                          </a:solidFill>
                          <a:effectLst/>
                        </a:rPr>
                        <a:t>planned</a:t>
                      </a:r>
                      <a:r>
                        <a:rPr lang="nl-NL" sz="1000" b="0" i="0" u="none" strike="noStrike" noProof="0">
                          <a:solidFill>
                            <a:srgbClr val="000000"/>
                          </a:solidFill>
                          <a:effectLst/>
                        </a:rPr>
                        <a:t> in </a:t>
                      </a:r>
                      <a:r>
                        <a:rPr lang="nl-NL" sz="1000" b="0" i="0" u="none" strike="noStrike" noProof="0" err="1">
                          <a:solidFill>
                            <a:srgbClr val="000000"/>
                          </a:solidFill>
                          <a:effectLst/>
                        </a:rPr>
                        <a:t>the</a:t>
                      </a:r>
                      <a:r>
                        <a:rPr lang="nl-NL" sz="1000" b="0" i="0" u="none" strike="noStrike" noProof="0">
                          <a:solidFill>
                            <a:srgbClr val="000000"/>
                          </a:solidFill>
                          <a:effectLst/>
                        </a:rPr>
                        <a:t> </a:t>
                      </a:r>
                      <a:r>
                        <a:rPr lang="nl-NL" sz="1000" b="0" i="0" u="none" strike="noStrike" noProof="0" err="1">
                          <a:solidFill>
                            <a:srgbClr val="000000"/>
                          </a:solidFill>
                          <a:effectLst/>
                        </a:rPr>
                        <a:t>work</a:t>
                      </a:r>
                      <a:r>
                        <a:rPr lang="nl-NL" sz="1000" b="0" i="0" u="none" strike="noStrike" noProof="0">
                          <a:solidFill>
                            <a:srgbClr val="000000"/>
                          </a:solidFill>
                          <a:effectLst/>
                        </a:rPr>
                        <a:t> log. </a:t>
                      </a:r>
                      <a:r>
                        <a:rPr lang="nl-NL" sz="1000" b="0" i="0" u="none" strike="noStrike" noProof="0" err="1">
                          <a:solidFill>
                            <a:srgbClr val="000000"/>
                          </a:solidFill>
                          <a:effectLst/>
                        </a:rPr>
                        <a:t>And</a:t>
                      </a:r>
                      <a:r>
                        <a:rPr lang="nl-NL" sz="1000" b="0" i="0" u="none" strike="noStrike" noProof="0">
                          <a:solidFill>
                            <a:srgbClr val="000000"/>
                          </a:solidFill>
                          <a:effectLst/>
                        </a:rPr>
                        <a:t> meeting </a:t>
                      </a:r>
                      <a:r>
                        <a:rPr lang="nl-NL" sz="1000" b="0" i="0" u="none" strike="noStrike" noProof="0" err="1">
                          <a:solidFill>
                            <a:srgbClr val="000000"/>
                          </a:solidFill>
                          <a:effectLst/>
                        </a:rPr>
                        <a:t>all</a:t>
                      </a:r>
                      <a:r>
                        <a:rPr lang="nl-NL" sz="1000" b="0" i="0" u="none" strike="noStrike" noProof="0">
                          <a:solidFill>
                            <a:srgbClr val="000000"/>
                          </a:solidFill>
                          <a:effectLst/>
                        </a:rPr>
                        <a:t> criteria in </a:t>
                      </a:r>
                      <a:r>
                        <a:rPr lang="nl-NL" sz="1000" b="0" i="0" u="none" strike="noStrike" noProof="0" err="1">
                          <a:solidFill>
                            <a:srgbClr val="000000"/>
                          </a:solidFill>
                          <a:effectLst/>
                        </a:rPr>
                        <a:t>sufficient</a:t>
                      </a:r>
                      <a:r>
                        <a:rPr lang="nl-NL" sz="1000" b="0" i="0" u="none" strike="noStrike" noProof="0">
                          <a:solidFill>
                            <a:srgbClr val="000000"/>
                          </a:solidFill>
                          <a:effectLst/>
                        </a:rPr>
                        <a:t>. </a:t>
                      </a:r>
                      <a:endParaRPr lang="nl-NL" sz="1000">
                        <a:effectLst/>
                        <a:latin typeface="Calibri"/>
                      </a:endParaRPr>
                    </a:p>
                  </a:txBody>
                  <a:tcPr marL="9525" marR="9525" marT="9525">
                    <a:lnL>
                      <a:noFill/>
                    </a:lnL>
                    <a:lnR>
                      <a:noFill/>
                    </a:lnR>
                    <a:lnT>
                      <a:noFill/>
                    </a:lnT>
                    <a:lnB>
                      <a:noFill/>
                    </a:lnB>
                    <a:solidFill>
                      <a:srgbClr val="DAF1F3"/>
                    </a:solidFill>
                  </a:tcPr>
                </a:tc>
                <a:tc>
                  <a:txBody>
                    <a:bodyPr/>
                    <a:lstStyle/>
                    <a:p>
                      <a:pPr lvl="0">
                        <a:buNone/>
                      </a:pPr>
                      <a:r>
                        <a:rPr lang="nl-NL" sz="1000" b="0" i="0" u="none" strike="noStrike" noProof="0" err="1">
                          <a:solidFill>
                            <a:srgbClr val="000000"/>
                          </a:solidFill>
                          <a:effectLst/>
                        </a:rPr>
                        <a:t>Evidence</a:t>
                      </a:r>
                      <a:r>
                        <a:rPr lang="nl-NL" sz="1000" b="0" i="0" u="none" strike="noStrike" noProof="0">
                          <a:solidFill>
                            <a:srgbClr val="000000"/>
                          </a:solidFill>
                          <a:effectLst/>
                        </a:rPr>
                        <a:t> of analysis of time </a:t>
                      </a:r>
                      <a:r>
                        <a:rPr lang="nl-NL" sz="1000" b="0" i="0" u="none" strike="noStrike" noProof="0" err="1">
                          <a:solidFill>
                            <a:srgbClr val="000000"/>
                          </a:solidFill>
                          <a:effectLst/>
                        </a:rPr>
                        <a:t>spent</a:t>
                      </a:r>
                      <a:r>
                        <a:rPr lang="nl-NL" sz="1000" b="0" i="0" u="none" strike="noStrike" noProof="0">
                          <a:solidFill>
                            <a:srgbClr val="000000"/>
                          </a:solidFill>
                          <a:effectLst/>
                        </a:rPr>
                        <a:t> in </a:t>
                      </a:r>
                      <a:r>
                        <a:rPr lang="nl-NL" sz="1000" b="0" i="0" u="none" strike="noStrike" noProof="0" err="1">
                          <a:solidFill>
                            <a:srgbClr val="000000"/>
                          </a:solidFill>
                          <a:effectLst/>
                        </a:rPr>
                        <a:t>various</a:t>
                      </a:r>
                      <a:r>
                        <a:rPr lang="nl-NL" sz="1000" b="0" i="0" u="none" strike="noStrike" noProof="0">
                          <a:solidFill>
                            <a:srgbClr val="000000"/>
                          </a:solidFill>
                          <a:effectLst/>
                        </a:rPr>
                        <a:t> </a:t>
                      </a:r>
                      <a:r>
                        <a:rPr lang="nl-NL" sz="1000" b="0" i="0" u="none" strike="noStrike" noProof="0" err="1">
                          <a:solidFill>
                            <a:srgbClr val="000000"/>
                          </a:solidFill>
                          <a:effectLst/>
                        </a:rPr>
                        <a:t>areas</a:t>
                      </a:r>
                      <a:r>
                        <a:rPr lang="nl-NL" sz="1000" b="0" i="0" u="none" strike="noStrike" noProof="0">
                          <a:solidFill>
                            <a:srgbClr val="000000"/>
                          </a:solidFill>
                          <a:effectLst/>
                        </a:rPr>
                        <a:t> of development </a:t>
                      </a:r>
                      <a:r>
                        <a:rPr lang="nl-NL" sz="1000" b="0" i="0" u="none" strike="noStrike" noProof="0" err="1">
                          <a:solidFill>
                            <a:srgbClr val="000000"/>
                          </a:solidFill>
                          <a:effectLst/>
                        </a:rPr>
                        <a:t>throughout</a:t>
                      </a:r>
                      <a:r>
                        <a:rPr lang="nl-NL" sz="1000" b="0" i="0" u="none" strike="noStrike" noProof="0">
                          <a:solidFill>
                            <a:srgbClr val="000000"/>
                          </a:solidFill>
                          <a:effectLst/>
                        </a:rPr>
                        <a:t> </a:t>
                      </a:r>
                      <a:r>
                        <a:rPr lang="nl-NL" sz="1000" b="0" i="0" u="none" strike="noStrike" noProof="0" err="1">
                          <a:solidFill>
                            <a:srgbClr val="000000"/>
                          </a:solidFill>
                          <a:effectLst/>
                        </a:rPr>
                        <a:t>the</a:t>
                      </a:r>
                      <a:r>
                        <a:rPr lang="nl-NL" sz="1000" b="0" i="0" u="none" strike="noStrike" noProof="0">
                          <a:solidFill>
                            <a:srgbClr val="000000"/>
                          </a:solidFill>
                          <a:effectLst/>
                        </a:rPr>
                        <a:t> project. </a:t>
                      </a:r>
                      <a:r>
                        <a:rPr lang="nl-NL" sz="1000" b="0" i="0" u="none" strike="noStrike" noProof="0" err="1">
                          <a:solidFill>
                            <a:srgbClr val="000000"/>
                          </a:solidFill>
                          <a:effectLst/>
                        </a:rPr>
                        <a:t>Reflection</a:t>
                      </a:r>
                      <a:r>
                        <a:rPr lang="nl-NL" sz="1000" b="0" i="0" u="none" strike="noStrike" noProof="0">
                          <a:solidFill>
                            <a:srgbClr val="000000"/>
                          </a:solidFill>
                          <a:effectLst/>
                        </a:rPr>
                        <a:t> </a:t>
                      </a:r>
                      <a:r>
                        <a:rPr lang="nl-NL" sz="1000" b="0" i="0" u="none" strike="noStrike" noProof="0" err="1">
                          <a:solidFill>
                            <a:srgbClr val="000000"/>
                          </a:solidFill>
                          <a:effectLst/>
                        </a:rPr>
                        <a:t>provides</a:t>
                      </a:r>
                      <a:r>
                        <a:rPr lang="nl-NL" sz="1000" b="0" i="0" u="none" strike="noStrike" noProof="0">
                          <a:solidFill>
                            <a:srgbClr val="000000"/>
                          </a:solidFill>
                          <a:effectLst/>
                        </a:rPr>
                        <a:t> </a:t>
                      </a:r>
                      <a:r>
                        <a:rPr lang="nl-NL" sz="1000" b="0" i="0" u="none" strike="noStrike" noProof="0" err="1">
                          <a:solidFill>
                            <a:srgbClr val="000000"/>
                          </a:solidFill>
                          <a:effectLst/>
                        </a:rPr>
                        <a:t>improvement</a:t>
                      </a:r>
                      <a:r>
                        <a:rPr lang="nl-NL" sz="1000" b="0" i="0" u="none" strike="noStrike" noProof="0">
                          <a:solidFill>
                            <a:srgbClr val="000000"/>
                          </a:solidFill>
                          <a:effectLst/>
                        </a:rPr>
                        <a:t> points </a:t>
                      </a:r>
                      <a:r>
                        <a:rPr lang="nl-NL" sz="1000" b="0" i="0" u="none" strike="noStrike" noProof="0" err="1">
                          <a:solidFill>
                            <a:srgbClr val="000000"/>
                          </a:solidFill>
                          <a:effectLst/>
                        </a:rPr>
                        <a:t>to</a:t>
                      </a:r>
                      <a:r>
                        <a:rPr lang="nl-NL" sz="1000" b="0" i="0" u="none" strike="noStrike" noProof="0">
                          <a:solidFill>
                            <a:srgbClr val="000000"/>
                          </a:solidFill>
                          <a:effectLst/>
                        </a:rPr>
                        <a:t> time management </a:t>
                      </a:r>
                      <a:r>
                        <a:rPr lang="nl-NL" sz="1000" b="0" i="0" u="none" strike="noStrike" noProof="0" err="1">
                          <a:solidFill>
                            <a:srgbClr val="000000"/>
                          </a:solidFill>
                          <a:effectLst/>
                        </a:rPr>
                        <a:t>and</a:t>
                      </a:r>
                      <a:r>
                        <a:rPr lang="nl-NL" sz="1000" b="0" i="0" u="none" strike="noStrike" noProof="0">
                          <a:solidFill>
                            <a:srgbClr val="000000"/>
                          </a:solidFill>
                          <a:effectLst/>
                        </a:rPr>
                        <a:t> </a:t>
                      </a:r>
                      <a:r>
                        <a:rPr lang="nl-NL" sz="1000" b="0" i="0" u="none" strike="noStrike" noProof="0" err="1">
                          <a:solidFill>
                            <a:srgbClr val="000000"/>
                          </a:solidFill>
                          <a:effectLst/>
                        </a:rPr>
                        <a:t>task</a:t>
                      </a:r>
                      <a:r>
                        <a:rPr lang="nl-NL" sz="1000" b="0" i="0" u="none" strike="noStrike" noProof="0">
                          <a:solidFill>
                            <a:srgbClr val="000000"/>
                          </a:solidFill>
                          <a:effectLst/>
                        </a:rPr>
                        <a:t> </a:t>
                      </a:r>
                      <a:r>
                        <a:rPr lang="nl-NL" sz="1000" b="0" i="0" u="none" strike="noStrike" noProof="0" err="1">
                          <a:solidFill>
                            <a:srgbClr val="000000"/>
                          </a:solidFill>
                          <a:effectLst/>
                        </a:rPr>
                        <a:t>estimations</a:t>
                      </a:r>
                      <a:r>
                        <a:rPr lang="nl-NL" sz="1000" b="0" i="0" u="none" strike="noStrike" noProof="0">
                          <a:solidFill>
                            <a:srgbClr val="000000"/>
                          </a:solidFill>
                          <a:effectLst/>
                        </a:rPr>
                        <a:t> </a:t>
                      </a:r>
                      <a:r>
                        <a:rPr lang="nl-NL" sz="1000" b="0" i="0" u="none" strike="noStrike" noProof="0" err="1">
                          <a:solidFill>
                            <a:srgbClr val="000000"/>
                          </a:solidFill>
                          <a:effectLst/>
                        </a:rPr>
                        <a:t>for</a:t>
                      </a:r>
                      <a:r>
                        <a:rPr lang="nl-NL" sz="1000" b="0" i="0" u="none" strike="noStrike" noProof="0">
                          <a:solidFill>
                            <a:srgbClr val="000000"/>
                          </a:solidFill>
                          <a:effectLst/>
                        </a:rPr>
                        <a:t> </a:t>
                      </a:r>
                      <a:r>
                        <a:rPr lang="nl-NL" sz="1000" b="0" i="0" u="none" strike="noStrike" noProof="0" err="1">
                          <a:solidFill>
                            <a:srgbClr val="000000"/>
                          </a:solidFill>
                          <a:effectLst/>
                        </a:rPr>
                        <a:t>future</a:t>
                      </a:r>
                      <a:r>
                        <a:rPr lang="nl-NL" sz="1000" b="0" i="0" u="none" strike="noStrike" noProof="0">
                          <a:solidFill>
                            <a:srgbClr val="000000"/>
                          </a:solidFill>
                          <a:effectLst/>
                        </a:rPr>
                        <a:t> </a:t>
                      </a:r>
                      <a:r>
                        <a:rPr lang="nl-NL" sz="1000" b="0" i="0" u="none" strike="noStrike" noProof="0" err="1">
                          <a:solidFill>
                            <a:srgbClr val="000000"/>
                          </a:solidFill>
                          <a:effectLst/>
                        </a:rPr>
                        <a:t>projects</a:t>
                      </a:r>
                      <a:r>
                        <a:rPr lang="nl-NL" sz="1000" b="0" i="0" u="none" strike="noStrike" noProof="0">
                          <a:solidFill>
                            <a:srgbClr val="000000"/>
                          </a:solidFill>
                          <a:effectLst/>
                        </a:rPr>
                        <a:t>. </a:t>
                      </a:r>
                      <a:r>
                        <a:rPr lang="nl-NL" sz="1000" b="0" i="0" u="none" strike="noStrike" noProof="0" err="1">
                          <a:solidFill>
                            <a:srgbClr val="000000"/>
                          </a:solidFill>
                          <a:effectLst/>
                        </a:rPr>
                        <a:t>And</a:t>
                      </a:r>
                      <a:r>
                        <a:rPr lang="nl-NL" sz="1000" b="0" i="0" u="none" strike="noStrike" noProof="0">
                          <a:solidFill>
                            <a:srgbClr val="000000"/>
                          </a:solidFill>
                          <a:effectLst/>
                        </a:rPr>
                        <a:t> meeting </a:t>
                      </a:r>
                      <a:r>
                        <a:rPr lang="nl-NL" sz="1000" b="0" i="0" u="none" strike="noStrike" noProof="0" err="1">
                          <a:solidFill>
                            <a:srgbClr val="000000"/>
                          </a:solidFill>
                          <a:effectLst/>
                        </a:rPr>
                        <a:t>all</a:t>
                      </a:r>
                      <a:r>
                        <a:rPr lang="nl-NL" sz="1000" b="0" i="0" u="none" strike="noStrike" noProof="0">
                          <a:solidFill>
                            <a:srgbClr val="000000"/>
                          </a:solidFill>
                          <a:effectLst/>
                        </a:rPr>
                        <a:t> criteria in </a:t>
                      </a:r>
                      <a:r>
                        <a:rPr lang="nl-NL" sz="1000" b="0" i="0" u="none" strike="noStrike" noProof="0" err="1">
                          <a:solidFill>
                            <a:srgbClr val="000000"/>
                          </a:solidFill>
                          <a:effectLst/>
                        </a:rPr>
                        <a:t>good</a:t>
                      </a:r>
                      <a:r>
                        <a:rPr lang="nl-NL" sz="1000" b="0" i="0" u="none" strike="noStrike" noProof="0">
                          <a:solidFill>
                            <a:srgbClr val="000000"/>
                          </a:solidFill>
                          <a:effectLst/>
                        </a:rPr>
                        <a: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7" name="Tabel 6">
            <a:extLst>
              <a:ext uri="{FF2B5EF4-FFF2-40B4-BE49-F238E27FC236}">
                <a16:creationId xmlns:a16="http://schemas.microsoft.com/office/drawing/2014/main" id="{3768C9C5-4EB3-0ACF-F01B-6545DF791A96}"/>
              </a:ext>
            </a:extLst>
          </p:cNvPr>
          <p:cNvGraphicFramePr>
            <a:graphicFrameLocks noGrp="1"/>
          </p:cNvGraphicFramePr>
          <p:nvPr>
            <p:extLst>
              <p:ext uri="{D42A27DB-BD31-4B8C-83A1-F6EECF244321}">
                <p14:modId xmlns:p14="http://schemas.microsoft.com/office/powerpoint/2010/main" val="3395595276"/>
              </p:ext>
            </p:extLst>
          </p:nvPr>
        </p:nvGraphicFramePr>
        <p:xfrm>
          <a:off x="69695" y="2948103"/>
          <a:ext cx="9020011" cy="2055852"/>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2055852">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1000">
                          <a:effectLst/>
                          <a:latin typeface="Calibri"/>
                        </a:rPr>
                        <a:t>I have </a:t>
                      </a:r>
                      <a:r>
                        <a:rPr lang="nl-NL" sz="1000" err="1">
                          <a:effectLst/>
                          <a:latin typeface="Calibri"/>
                        </a:rPr>
                        <a:t>tracked</a:t>
                      </a:r>
                      <a:r>
                        <a:rPr lang="nl-NL" sz="1000">
                          <a:effectLst/>
                          <a:latin typeface="Calibri"/>
                        </a:rPr>
                        <a:t> time </a:t>
                      </a:r>
                      <a:r>
                        <a:rPr lang="nl-NL" sz="1000" err="1">
                          <a:effectLst/>
                          <a:latin typeface="Calibri"/>
                        </a:rPr>
                        <a:t>for</a:t>
                      </a:r>
                      <a:r>
                        <a:rPr lang="nl-NL" sz="1000">
                          <a:effectLst/>
                          <a:latin typeface="Calibri"/>
                        </a:rPr>
                        <a:t> </a:t>
                      </a:r>
                      <a:r>
                        <a:rPr lang="nl-NL" sz="1000" err="1">
                          <a:effectLst/>
                          <a:latin typeface="Calibri"/>
                        </a:rPr>
                        <a:t>each</a:t>
                      </a:r>
                      <a:r>
                        <a:rPr lang="nl-NL" sz="1000">
                          <a:effectLst/>
                          <a:latin typeface="Calibri"/>
                        </a:rPr>
                        <a:t> </a:t>
                      </a:r>
                      <a:r>
                        <a:rPr lang="nl-NL" sz="1000" err="1">
                          <a:effectLst/>
                          <a:latin typeface="Calibri"/>
                        </a:rPr>
                        <a:t>task</a:t>
                      </a:r>
                      <a:r>
                        <a:rPr lang="nl-NL" sz="1000">
                          <a:effectLst/>
                          <a:latin typeface="Calibri"/>
                        </a:rPr>
                        <a:t> in </a:t>
                      </a:r>
                      <a:r>
                        <a:rPr lang="nl-NL" sz="1000" err="1">
                          <a:effectLst/>
                          <a:latin typeface="Calibri"/>
                        </a:rPr>
                        <a:t>my</a:t>
                      </a:r>
                      <a:r>
                        <a:rPr lang="nl-NL" sz="1000">
                          <a:effectLst/>
                          <a:latin typeface="Calibri"/>
                        </a:rPr>
                        <a:t> </a:t>
                      </a:r>
                      <a:r>
                        <a:rPr lang="nl-NL" sz="1000" err="1">
                          <a:effectLst/>
                          <a:latin typeface="Calibri"/>
                        </a:rPr>
                        <a:t>work</a:t>
                      </a:r>
                      <a:r>
                        <a:rPr lang="nl-NL" sz="1000">
                          <a:effectLst/>
                          <a:latin typeface="Calibri"/>
                        </a:rPr>
                        <a:t> log.</a:t>
                      </a:r>
                    </a:p>
                  </a:txBody>
                  <a:tcPr marL="9525" marR="9525" marT="9525">
                    <a:lnL>
                      <a:noFill/>
                    </a:lnL>
                    <a:lnR>
                      <a:noFill/>
                    </a:lnR>
                    <a:lnT>
                      <a:noFill/>
                    </a:lnT>
                    <a:lnB>
                      <a:noFill/>
                    </a:lnB>
                    <a:solidFill>
                      <a:srgbClr val="FFE1CC"/>
                    </a:solidFill>
                  </a:tcPr>
                </a:tc>
                <a:tc>
                  <a:txBody>
                    <a:bodyPr/>
                    <a:lstStyle/>
                    <a:p>
                      <a:pPr lvl="0">
                        <a:buNone/>
                      </a:pPr>
                      <a:r>
                        <a:rPr lang="nl-NL" sz="1000" err="1">
                          <a:effectLst/>
                          <a:latin typeface="Calibri"/>
                        </a:rPr>
                        <a:t>All</a:t>
                      </a:r>
                      <a:r>
                        <a:rPr lang="nl-NL" sz="1000">
                          <a:effectLst/>
                          <a:latin typeface="Calibri"/>
                        </a:rPr>
                        <a:t> </a:t>
                      </a:r>
                      <a:r>
                        <a:rPr lang="nl-NL" sz="1000" err="1">
                          <a:effectLst/>
                          <a:latin typeface="Calibri"/>
                        </a:rPr>
                        <a:t>tasks</a:t>
                      </a:r>
                      <a:r>
                        <a:rPr lang="nl-NL" sz="1000">
                          <a:effectLst/>
                          <a:latin typeface="Calibri"/>
                        </a:rPr>
                        <a:t> have been time </a:t>
                      </a:r>
                      <a:r>
                        <a:rPr lang="nl-NL" sz="1000" err="1">
                          <a:effectLst/>
                          <a:latin typeface="Calibri"/>
                        </a:rPr>
                        <a:t>tracked</a:t>
                      </a:r>
                      <a:r>
                        <a:rPr lang="nl-NL" sz="1000">
                          <a:effectLst/>
                          <a:latin typeface="Calibri"/>
                        </a:rPr>
                        <a:t> in </a:t>
                      </a:r>
                      <a:r>
                        <a:rPr lang="nl-NL" sz="1000" err="1">
                          <a:effectLst/>
                          <a:latin typeface="Calibri"/>
                        </a:rPr>
                        <a:t>my</a:t>
                      </a:r>
                      <a:r>
                        <a:rPr lang="nl-NL" sz="1000">
                          <a:effectLst/>
                          <a:latin typeface="Calibri"/>
                        </a:rPr>
                        <a:t> </a:t>
                      </a:r>
                      <a:r>
                        <a:rPr lang="nl-NL" sz="1000" err="1">
                          <a:effectLst/>
                          <a:latin typeface="Calibri"/>
                        </a:rPr>
                        <a:t>work</a:t>
                      </a:r>
                      <a:r>
                        <a:rPr lang="nl-NL" sz="1000">
                          <a:effectLst/>
                          <a:latin typeface="Calibri"/>
                        </a:rPr>
                        <a:t> log. I </a:t>
                      </a:r>
                      <a:r>
                        <a:rPr lang="nl-NL" sz="1000" err="1">
                          <a:effectLst/>
                          <a:latin typeface="Calibri"/>
                        </a:rPr>
                        <a:t>wrote</a:t>
                      </a:r>
                      <a:r>
                        <a:rPr lang="nl-NL" sz="1000">
                          <a:effectLst/>
                          <a:latin typeface="Calibri"/>
                        </a:rPr>
                        <a:t> down </a:t>
                      </a:r>
                      <a:r>
                        <a:rPr lang="nl-NL" sz="1000" err="1">
                          <a:effectLst/>
                          <a:latin typeface="Calibri"/>
                        </a:rPr>
                        <a:t>the</a:t>
                      </a:r>
                      <a:r>
                        <a:rPr lang="nl-NL" sz="1000">
                          <a:effectLst/>
                          <a:latin typeface="Calibri"/>
                        </a:rPr>
                        <a:t> </a:t>
                      </a:r>
                      <a:r>
                        <a:rPr lang="nl-NL" sz="1000" err="1">
                          <a:effectLst/>
                          <a:latin typeface="Calibri"/>
                        </a:rPr>
                        <a:t>estimate</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actual</a:t>
                      </a:r>
                      <a:r>
                        <a:rPr lang="nl-NL" sz="1000">
                          <a:effectLst/>
                          <a:latin typeface="Calibri"/>
                        </a:rPr>
                        <a:t> time </a:t>
                      </a:r>
                      <a:r>
                        <a:rPr lang="nl-NL" sz="1000" err="1">
                          <a:effectLst/>
                          <a:latin typeface="Calibri"/>
                        </a:rPr>
                        <a:t>for</a:t>
                      </a:r>
                      <a:r>
                        <a:rPr lang="nl-NL" sz="1000">
                          <a:effectLst/>
                          <a:latin typeface="Calibri"/>
                        </a:rPr>
                        <a:t> </a:t>
                      </a:r>
                      <a:r>
                        <a:rPr lang="nl-NL" sz="1000" err="1">
                          <a:effectLst/>
                          <a:latin typeface="Calibri"/>
                        </a:rPr>
                        <a:t>each</a:t>
                      </a:r>
                      <a:r>
                        <a:rPr lang="nl-NL" sz="1000">
                          <a:effectLst/>
                          <a:latin typeface="Calibri"/>
                        </a:rPr>
                        <a:t> </a:t>
                      </a:r>
                      <a:r>
                        <a:rPr lang="nl-NL" sz="1000" err="1">
                          <a:effectLst/>
                          <a:latin typeface="Calibri"/>
                        </a:rPr>
                        <a:t>task</a:t>
                      </a:r>
                      <a:r>
                        <a:rPr lang="nl-NL" sz="1000">
                          <a:effectLst/>
                          <a:latin typeface="Calibri"/>
                        </a:rPr>
                        <a:t>.</a:t>
                      </a:r>
                    </a:p>
                  </a:txBody>
                  <a:tcPr marL="9525" marR="9525" marT="9525">
                    <a:lnL>
                      <a:noFill/>
                    </a:lnL>
                    <a:lnR>
                      <a:noFill/>
                    </a:lnR>
                    <a:lnT>
                      <a:noFill/>
                    </a:lnT>
                    <a:lnB>
                      <a:noFill/>
                    </a:lnB>
                    <a:solidFill>
                      <a:srgbClr val="FEF2CD"/>
                    </a:solidFill>
                  </a:tcPr>
                </a:tc>
                <a:tc>
                  <a:txBody>
                    <a:bodyPr/>
                    <a:lstStyle/>
                    <a:p>
                      <a:pPr lvl="0">
                        <a:buNone/>
                      </a:pPr>
                      <a:r>
                        <a:rPr lang="nl-NL" sz="1000" err="1">
                          <a:effectLst/>
                          <a:latin typeface="Calibri"/>
                        </a:rPr>
                        <a:t>All</a:t>
                      </a:r>
                      <a:r>
                        <a:rPr lang="nl-NL" sz="1000">
                          <a:effectLst/>
                          <a:latin typeface="Calibri"/>
                        </a:rPr>
                        <a:t> </a:t>
                      </a:r>
                      <a:r>
                        <a:rPr lang="nl-NL" sz="1000" err="1">
                          <a:effectLst/>
                          <a:latin typeface="Calibri"/>
                        </a:rPr>
                        <a:t>tasks</a:t>
                      </a:r>
                      <a:r>
                        <a:rPr lang="nl-NL" sz="1000">
                          <a:effectLst/>
                          <a:latin typeface="Calibri"/>
                        </a:rPr>
                        <a:t> are time </a:t>
                      </a:r>
                      <a:r>
                        <a:rPr lang="nl-NL" sz="1000" err="1">
                          <a:effectLst/>
                          <a:latin typeface="Calibri"/>
                        </a:rPr>
                        <a:t>tracked</a:t>
                      </a:r>
                      <a:r>
                        <a:rPr lang="nl-NL" sz="1000">
                          <a:effectLst/>
                          <a:latin typeface="Calibri"/>
                        </a:rPr>
                        <a:t> in </a:t>
                      </a:r>
                      <a:r>
                        <a:rPr lang="nl-NL" sz="1000" err="1">
                          <a:effectLst/>
                          <a:latin typeface="Calibri"/>
                        </a:rPr>
                        <a:t>the</a:t>
                      </a:r>
                      <a:r>
                        <a:rPr lang="nl-NL" sz="1000">
                          <a:effectLst/>
                          <a:latin typeface="Calibri"/>
                        </a:rPr>
                        <a:t> </a:t>
                      </a:r>
                      <a:r>
                        <a:rPr lang="nl-NL" sz="1000" err="1">
                          <a:effectLst/>
                          <a:latin typeface="Calibri"/>
                        </a:rPr>
                        <a:t>work</a:t>
                      </a:r>
                      <a:r>
                        <a:rPr lang="nl-NL" sz="1000">
                          <a:effectLst/>
                          <a:latin typeface="Calibri"/>
                        </a:rPr>
                        <a:t> log. Major </a:t>
                      </a:r>
                      <a:r>
                        <a:rPr lang="nl-NL" sz="1000" err="1">
                          <a:effectLst/>
                          <a:latin typeface="Calibri"/>
                        </a:rPr>
                        <a:t>deviations</a:t>
                      </a:r>
                      <a:r>
                        <a:rPr lang="nl-NL" sz="1000">
                          <a:effectLst/>
                          <a:latin typeface="Calibri"/>
                        </a:rPr>
                        <a:t> </a:t>
                      </a:r>
                      <a:r>
                        <a:rPr lang="nl-NL" sz="1000" err="1">
                          <a:effectLst/>
                          <a:latin typeface="Calibri"/>
                        </a:rPr>
                        <a:t>from</a:t>
                      </a:r>
                      <a:r>
                        <a:rPr lang="nl-NL" sz="1000">
                          <a:effectLst/>
                          <a:latin typeface="Calibri"/>
                        </a:rPr>
                        <a:t> </a:t>
                      </a:r>
                      <a:r>
                        <a:rPr lang="nl-NL" sz="1000" err="1">
                          <a:effectLst/>
                          <a:latin typeface="Calibri"/>
                        </a:rPr>
                        <a:t>estimates</a:t>
                      </a:r>
                      <a:r>
                        <a:rPr lang="nl-NL" sz="1000">
                          <a:effectLst/>
                          <a:latin typeface="Calibri"/>
                        </a:rPr>
                        <a:t> are </a:t>
                      </a:r>
                      <a:r>
                        <a:rPr lang="nl-NL" sz="1000" err="1">
                          <a:effectLst/>
                          <a:latin typeface="Calibri"/>
                        </a:rPr>
                        <a:t>marked</a:t>
                      </a:r>
                      <a:r>
                        <a:rPr lang="nl-NL" sz="1000">
                          <a:effectLst/>
                          <a:latin typeface="Calibri"/>
                        </a:rPr>
                        <a:t> </a:t>
                      </a:r>
                      <a:r>
                        <a:rPr lang="nl-NL" sz="1000" err="1">
                          <a:effectLst/>
                          <a:latin typeface="Calibri"/>
                        </a:rPr>
                        <a:t>orange</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reffered</a:t>
                      </a:r>
                      <a:r>
                        <a:rPr lang="nl-NL" sz="1000">
                          <a:effectLst/>
                          <a:latin typeface="Calibri"/>
                        </a:rPr>
                        <a:t> </a:t>
                      </a:r>
                      <a:r>
                        <a:rPr lang="nl-NL" sz="1000" err="1">
                          <a:effectLst/>
                          <a:latin typeface="Calibri"/>
                        </a:rPr>
                        <a:t>to</a:t>
                      </a:r>
                      <a:r>
                        <a:rPr lang="nl-NL" sz="1000">
                          <a:effectLst/>
                          <a:latin typeface="Calibri"/>
                        </a:rPr>
                        <a:t> in </a:t>
                      </a:r>
                      <a:r>
                        <a:rPr lang="nl-NL" sz="1000" err="1">
                          <a:effectLst/>
                          <a:latin typeface="Calibri"/>
                        </a:rPr>
                        <a:t>the</a:t>
                      </a:r>
                      <a:r>
                        <a:rPr lang="nl-NL" sz="1000">
                          <a:effectLst/>
                          <a:latin typeface="Calibri"/>
                        </a:rPr>
                        <a:t> </a:t>
                      </a:r>
                      <a:r>
                        <a:rPr lang="nl-NL" sz="1000" err="1">
                          <a:effectLst/>
                          <a:latin typeface="Calibri"/>
                        </a:rPr>
                        <a:t>learning</a:t>
                      </a:r>
                      <a:r>
                        <a:rPr lang="nl-NL" sz="1000">
                          <a:effectLst/>
                          <a:latin typeface="Calibri"/>
                        </a:rPr>
                        <a:t> log. </a:t>
                      </a:r>
                    </a:p>
                  </a:txBody>
                  <a:tcPr marL="9524" marR="9524" marT="9524">
                    <a:lnL w="0">
                      <a:noFill/>
                    </a:lnL>
                    <a:lnR w="0">
                      <a:noFill/>
                    </a:lnR>
                    <a:lnT w="0">
                      <a:noFill/>
                    </a:lnT>
                    <a:lnB w="0">
                      <a:noFill/>
                    </a:lnB>
                    <a:solidFill>
                      <a:srgbClr val="D1F1DA"/>
                    </a:solidFill>
                  </a:tcPr>
                </a:tc>
                <a:tc>
                  <a:txBody>
                    <a:bodyPr/>
                    <a:lstStyle/>
                    <a:p>
                      <a:pPr lvl="0">
                        <a:buNone/>
                      </a:pPr>
                      <a:r>
                        <a:rPr lang="nl-NL" sz="1000">
                          <a:effectLst/>
                          <a:latin typeface="Calibri"/>
                        </a:rPr>
                        <a:t>Every week, I have time </a:t>
                      </a:r>
                      <a:r>
                        <a:rPr lang="nl-NL" sz="1000" err="1">
                          <a:effectLst/>
                          <a:latin typeface="Calibri"/>
                        </a:rPr>
                        <a:t>tracked</a:t>
                      </a:r>
                      <a:r>
                        <a:rPr lang="nl-NL" sz="1000">
                          <a:effectLst/>
                          <a:latin typeface="Calibri"/>
                        </a:rPr>
                        <a:t> </a:t>
                      </a:r>
                      <a:r>
                        <a:rPr lang="nl-NL" sz="1000" err="1">
                          <a:effectLst/>
                          <a:latin typeface="Calibri"/>
                        </a:rPr>
                        <a:t>my</a:t>
                      </a:r>
                      <a:r>
                        <a:rPr lang="nl-NL" sz="1000">
                          <a:effectLst/>
                          <a:latin typeface="Calibri"/>
                        </a:rPr>
                        <a:t> professional development goal </a:t>
                      </a:r>
                      <a:r>
                        <a:rPr lang="nl-NL" sz="1000" err="1">
                          <a:effectLst/>
                          <a:latin typeface="Calibri"/>
                        </a:rPr>
                        <a:t>and</a:t>
                      </a:r>
                      <a:r>
                        <a:rPr lang="nl-NL" sz="1000">
                          <a:effectLst/>
                          <a:latin typeface="Calibri"/>
                        </a:rPr>
                        <a:t> </a:t>
                      </a:r>
                      <a:r>
                        <a:rPr lang="nl-NL" sz="1000" err="1">
                          <a:effectLst/>
                          <a:latin typeface="Calibri"/>
                        </a:rPr>
                        <a:t>reflected</a:t>
                      </a:r>
                      <a:r>
                        <a:rPr lang="nl-NL" sz="1000">
                          <a:effectLst/>
                          <a:latin typeface="Calibri"/>
                        </a:rPr>
                        <a:t> on </a:t>
                      </a:r>
                      <a:r>
                        <a:rPr lang="nl-NL" sz="1000" err="1">
                          <a:effectLst/>
                          <a:latin typeface="Calibri"/>
                        </a:rPr>
                        <a:t>deviations</a:t>
                      </a:r>
                      <a:r>
                        <a:rPr lang="nl-NL" sz="1000">
                          <a:effectLst/>
                          <a:latin typeface="Calibri"/>
                        </a:rPr>
                        <a:t>. These </a:t>
                      </a:r>
                      <a:r>
                        <a:rPr lang="nl-NL" sz="1000" err="1">
                          <a:effectLst/>
                          <a:latin typeface="Calibri"/>
                        </a:rPr>
                        <a:t>reflections</a:t>
                      </a:r>
                      <a:r>
                        <a:rPr lang="nl-NL" sz="1000">
                          <a:effectLst/>
                          <a:latin typeface="Calibri"/>
                        </a:rPr>
                        <a:t> have lead </a:t>
                      </a:r>
                      <a:r>
                        <a:rPr lang="nl-NL" sz="1000" err="1">
                          <a:effectLst/>
                          <a:latin typeface="Calibri"/>
                        </a:rPr>
                        <a:t>to</a:t>
                      </a:r>
                      <a:r>
                        <a:rPr lang="nl-NL" sz="1000">
                          <a:effectLst/>
                          <a:latin typeface="Calibri"/>
                        </a:rPr>
                        <a:t> </a:t>
                      </a:r>
                      <a:r>
                        <a:rPr lang="nl-NL" sz="1000" err="1">
                          <a:effectLst/>
                          <a:latin typeface="Calibri"/>
                        </a:rPr>
                        <a:t>clear</a:t>
                      </a:r>
                      <a:r>
                        <a:rPr lang="nl-NL" sz="1000">
                          <a:effectLst/>
                          <a:latin typeface="Calibri"/>
                        </a:rPr>
                        <a:t> action points </a:t>
                      </a:r>
                      <a:r>
                        <a:rPr lang="nl-NL" sz="1000" err="1">
                          <a:effectLst/>
                          <a:latin typeface="Calibri"/>
                        </a:rPr>
                        <a:t>improving</a:t>
                      </a:r>
                      <a:r>
                        <a:rPr lang="nl-NL" sz="1000">
                          <a:effectLst/>
                          <a:latin typeface="Calibri"/>
                        </a:rPr>
                        <a:t> </a:t>
                      </a:r>
                      <a:r>
                        <a:rPr lang="nl-NL" sz="1000" err="1">
                          <a:effectLst/>
                          <a:latin typeface="Calibri"/>
                        </a:rPr>
                        <a:t>accuracy</a:t>
                      </a:r>
                      <a:r>
                        <a:rPr lang="nl-NL" sz="1000">
                          <a:effectLst/>
                          <a:latin typeface="Calibri"/>
                        </a:rPr>
                        <a:t> of </a:t>
                      </a:r>
                      <a:r>
                        <a:rPr lang="nl-NL" sz="1000" err="1">
                          <a:effectLst/>
                          <a:latin typeface="Calibri"/>
                        </a:rPr>
                        <a:t>tasks</a:t>
                      </a:r>
                      <a:r>
                        <a:rPr lang="nl-NL" sz="1000">
                          <a:effectLst/>
                          <a:latin typeface="Calibri"/>
                        </a:rPr>
                        <a:t> </a:t>
                      </a:r>
                      <a:r>
                        <a:rPr lang="nl-NL" sz="1000" err="1">
                          <a:effectLst/>
                          <a:latin typeface="Calibri"/>
                        </a:rPr>
                        <a:t>planned</a:t>
                      </a:r>
                      <a:r>
                        <a:rPr lang="nl-NL" sz="1000">
                          <a:effectLst/>
                          <a:latin typeface="Calibri"/>
                        </a:rPr>
                        <a:t>.</a:t>
                      </a:r>
                    </a:p>
                  </a:txBody>
                  <a:tcPr marL="9525" marR="9525" marT="9525">
                    <a:lnL>
                      <a:noFill/>
                    </a:lnL>
                    <a:lnR>
                      <a:noFill/>
                    </a:lnR>
                    <a:lnT>
                      <a:noFill/>
                    </a:lnT>
                    <a:lnB>
                      <a:noFill/>
                    </a:lnB>
                    <a:solidFill>
                      <a:srgbClr val="DAF1F3"/>
                    </a:solidFill>
                  </a:tcPr>
                </a:tc>
                <a:tc>
                  <a:txBody>
                    <a:bodyPr/>
                    <a:lstStyle/>
                    <a:p>
                      <a:pPr lvl="0">
                        <a:buNone/>
                      </a:pPr>
                      <a:endParaRPr lang="nl-NL" sz="1000">
                        <a:effectLst/>
                        <a:latin typeface="Calibri"/>
                      </a:endParaRP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GB"/>
              <a:t>Computer Vision</a:t>
            </a:r>
            <a:endParaRPr lang="en-US"/>
          </a:p>
        </p:txBody>
      </p:sp>
      <p:sp>
        <p:nvSpPr>
          <p:cNvPr id="469" name="Google Shape;469;p49"/>
          <p:cNvSpPr txBox="1">
            <a:spLocks noGrp="1"/>
          </p:cNvSpPr>
          <p:nvPr>
            <p:ph type="subTitle" idx="2"/>
          </p:nvPr>
        </p:nvSpPr>
        <p:spPr>
          <a:xfrm>
            <a:off x="3200400" y="3353563"/>
            <a:ext cx="5486400" cy="964800"/>
          </a:xfrm>
          <a:prstGeom prst="rect">
            <a:avLst/>
          </a:prstGeom>
        </p:spPr>
        <p:txBody>
          <a:bodyPr spcFirstLastPara="1" wrap="square" lIns="91425" tIns="91425" rIns="91425" bIns="91425" anchor="ctr" anchorCtr="0">
            <a:noAutofit/>
          </a:bodyPr>
          <a:lstStyle/>
          <a:p>
            <a:pPr marL="0" indent="0"/>
            <a:r>
              <a:rPr lang="en-US" b="1">
                <a:solidFill>
                  <a:schemeClr val="bg1"/>
                </a:solidFill>
              </a:rPr>
              <a:t>The student demonstrates mastery in programming skills to acquire, pre-process, process, and manage digital images, alongside applying modelling techniques, including traditional CV and deep learning techniques, to create value for individuals, organizations, and domains. Furthermore, the student is proficient in developing prototypes through an iterative cycle with explicit stakeholder involvement and can implement applications within existing architectures.</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3/7</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Traditional Computer Vision</a:t>
            </a:r>
            <a:endParaRPr lang="en-US"/>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i="0"/>
              <a:t>The student can deliver computer vision solutions to a client.</a:t>
            </a:r>
            <a:endParaRPr lang="en-US"/>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1100"/>
              <a:t>Computer Vision</a:t>
            </a:r>
            <a:endParaRPr lang="en-US"/>
          </a:p>
        </p:txBody>
      </p:sp>
      <p:graphicFrame>
        <p:nvGraphicFramePr>
          <p:cNvPr id="3" name="Tabel 2">
            <a:extLst>
              <a:ext uri="{FF2B5EF4-FFF2-40B4-BE49-F238E27FC236}">
                <a16:creationId xmlns:a16="http://schemas.microsoft.com/office/drawing/2014/main" id="{4DA493C4-D277-8767-AEF2-774066A71A04}"/>
              </a:ext>
            </a:extLst>
          </p:cNvPr>
          <p:cNvGraphicFramePr>
            <a:graphicFrameLocks noGrp="1"/>
          </p:cNvGraphicFramePr>
          <p:nvPr>
            <p:extLst>
              <p:ext uri="{D42A27DB-BD31-4B8C-83A1-F6EECF244321}">
                <p14:modId xmlns:p14="http://schemas.microsoft.com/office/powerpoint/2010/main" val="3174530449"/>
              </p:ext>
            </p:extLst>
          </p:nvPr>
        </p:nvGraphicFramePr>
        <p:xfrm>
          <a:off x="64093" y="1137658"/>
          <a:ext cx="9020006" cy="609606"/>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609606">
                <a:tc>
                  <a:txBody>
                    <a:bodyPr/>
                    <a:lstStyle/>
                    <a:p>
                      <a:pPr algn="ctr" fontAlgn="b"/>
                      <a:r>
                        <a:rPr lang="nl-NL" sz="1000" b="1">
                          <a:solidFill>
                            <a:srgbClr val="FFFFFF"/>
                          </a:solidFill>
                          <a:effectLst/>
                          <a:latin typeface="Calibri" panose="020F0502020204030204" pitchFamily="34" charset="0"/>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6" name="Tabel 5">
            <a:extLst>
              <a:ext uri="{FF2B5EF4-FFF2-40B4-BE49-F238E27FC236}">
                <a16:creationId xmlns:a16="http://schemas.microsoft.com/office/drawing/2014/main" id="{B011121A-A25D-2A1B-3792-1B360D5A2241}"/>
              </a:ext>
            </a:extLst>
          </p:cNvPr>
          <p:cNvGraphicFramePr>
            <a:graphicFrameLocks noGrp="1"/>
          </p:cNvGraphicFramePr>
          <p:nvPr>
            <p:extLst>
              <p:ext uri="{D42A27DB-BD31-4B8C-83A1-F6EECF244321}">
                <p14:modId xmlns:p14="http://schemas.microsoft.com/office/powerpoint/2010/main" val="4214852982"/>
              </p:ext>
            </p:extLst>
          </p:nvPr>
        </p:nvGraphicFramePr>
        <p:xfrm>
          <a:off x="69434" y="1746547"/>
          <a:ext cx="9020017" cy="1228724"/>
        </p:xfrm>
        <a:graphic>
          <a:graphicData uri="http://schemas.openxmlformats.org/drawingml/2006/table">
            <a:tbl>
              <a:tblPr firstRow="1" bandRow="1">
                <a:tableStyleId>{764D4AE7-FFBC-431D-9275-528F30A785D3}</a:tableStyleId>
              </a:tblPr>
              <a:tblGrid>
                <a:gridCol w="1492906">
                  <a:extLst>
                    <a:ext uri="{9D8B030D-6E8A-4147-A177-3AD203B41FA5}">
                      <a16:colId xmlns:a16="http://schemas.microsoft.com/office/drawing/2014/main" val="2840239963"/>
                    </a:ext>
                  </a:extLst>
                </a:gridCol>
                <a:gridCol w="1099566">
                  <a:extLst>
                    <a:ext uri="{9D8B030D-6E8A-4147-A177-3AD203B41FA5}">
                      <a16:colId xmlns:a16="http://schemas.microsoft.com/office/drawing/2014/main" val="1322794671"/>
                    </a:ext>
                  </a:extLst>
                </a:gridCol>
                <a:gridCol w="1403511">
                  <a:extLst>
                    <a:ext uri="{9D8B030D-6E8A-4147-A177-3AD203B41FA5}">
                      <a16:colId xmlns:a16="http://schemas.microsoft.com/office/drawing/2014/main" val="3623147846"/>
                    </a:ext>
                  </a:extLst>
                </a:gridCol>
                <a:gridCol w="1555484">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099566">
                <a:tc>
                  <a:txBody>
                    <a:bodyPr/>
                    <a:lstStyle/>
                    <a:p>
                      <a:pPr lvl="0">
                        <a:buNone/>
                      </a:pPr>
                      <a:r>
                        <a:rPr lang="nl-NL" sz="700" b="0" i="0" u="none" strike="noStrike" noProof="0" err="1">
                          <a:solidFill>
                            <a:srgbClr val="000000"/>
                          </a:solidFill>
                          <a:effectLst/>
                        </a:rPr>
                        <a:t>Not</a:t>
                      </a:r>
                      <a:r>
                        <a:rPr lang="nl-NL" sz="700" b="0" i="0" u="none" strike="noStrike" noProof="0">
                          <a:solidFill>
                            <a:srgbClr val="000000"/>
                          </a:solidFill>
                          <a:effectLst/>
                        </a:rPr>
                        <a:t> </a:t>
                      </a:r>
                      <a:r>
                        <a:rPr lang="nl-NL" sz="700" b="0" i="0" u="none" strike="noStrike" noProof="0" err="1">
                          <a:solidFill>
                            <a:srgbClr val="000000"/>
                          </a:solidFill>
                          <a:effectLst/>
                        </a:rPr>
                        <a:t>addressed</a:t>
                      </a:r>
                      <a:r>
                        <a:rPr lang="nl-NL" sz="700" b="0" i="0" u="none" strike="noStrike" noProof="0">
                          <a:solidFill>
                            <a:srgbClr val="000000"/>
                          </a:solidFill>
                          <a:effectLst/>
                        </a:rPr>
                        <a:t> </a:t>
                      </a:r>
                      <a:r>
                        <a:rPr lang="nl-NL" sz="700" b="0" i="0" u="none" strike="noStrike" noProof="0" err="1">
                          <a:solidFill>
                            <a:srgbClr val="000000"/>
                          </a:solidFill>
                          <a:effectLst/>
                        </a:rPr>
                        <a:t>this</a:t>
                      </a:r>
                      <a:r>
                        <a:rPr lang="nl-NL" sz="700" b="0" i="0" u="none" strike="noStrike" noProof="0">
                          <a:solidFill>
                            <a:srgbClr val="000000"/>
                          </a:solidFill>
                          <a:effectLst/>
                        </a:rPr>
                        <a:t> ILO in </a:t>
                      </a:r>
                      <a:r>
                        <a:rPr lang="nl-NL" sz="700" b="0" i="0" u="none" strike="noStrike" noProof="0" err="1">
                          <a:solidFill>
                            <a:srgbClr val="000000"/>
                          </a:solidFill>
                          <a:effectLst/>
                        </a:rPr>
                        <a:t>your</a:t>
                      </a:r>
                      <a:r>
                        <a:rPr lang="nl-NL" sz="700" b="0" i="0" u="none" strike="noStrike" noProof="0">
                          <a:solidFill>
                            <a:srgbClr val="000000"/>
                          </a:solidFill>
                          <a:effectLst/>
                        </a:rPr>
                        <a:t> project </a:t>
                      </a:r>
                      <a:r>
                        <a:rPr lang="nl-NL" sz="700" b="0" i="0" u="none" strike="noStrike" noProof="0" err="1">
                          <a:solidFill>
                            <a:srgbClr val="000000"/>
                          </a:solidFill>
                          <a:effectLst/>
                        </a:rPr>
                        <a:t>work</a:t>
                      </a:r>
                      <a:r>
                        <a:rPr lang="nl-NL" sz="700" b="0" i="0" u="none" strike="noStrike" noProof="0">
                          <a:solidFill>
                            <a:srgbClr val="000000"/>
                          </a:solidFill>
                          <a:effectLst/>
                        </a:rPr>
                        <a:t>. </a:t>
                      </a:r>
                      <a:r>
                        <a:rPr lang="nl-NL" sz="700" b="0" i="0" u="none" strike="noStrike" noProof="0" err="1">
                          <a:solidFill>
                            <a:srgbClr val="000000"/>
                          </a:solidFill>
                          <a:effectLst/>
                        </a:rPr>
                        <a:t>Your</a:t>
                      </a:r>
                      <a:r>
                        <a:rPr lang="nl-NL" sz="700" b="0" i="0" u="none" strike="noStrike" noProof="0">
                          <a:solidFill>
                            <a:srgbClr val="000000"/>
                          </a:solidFill>
                          <a:effectLst/>
                        </a:rPr>
                        <a:t> project </a:t>
                      </a:r>
                      <a:r>
                        <a:rPr lang="nl-NL" sz="700" b="0" i="0" u="none" strike="noStrike" noProof="0" err="1">
                          <a:solidFill>
                            <a:srgbClr val="000000"/>
                          </a:solidFill>
                          <a:effectLst/>
                        </a:rPr>
                        <a:t>work</a:t>
                      </a:r>
                      <a:r>
                        <a:rPr lang="nl-NL" sz="700" b="0" i="0" u="none" strike="noStrike" noProof="0">
                          <a:solidFill>
                            <a:srgbClr val="000000"/>
                          </a:solidFill>
                          <a:effectLst/>
                        </a:rPr>
                        <a:t> </a:t>
                      </a:r>
                      <a:r>
                        <a:rPr lang="nl-NL" sz="700" b="0" i="0" u="none" strike="noStrike" noProof="0" err="1">
                          <a:solidFill>
                            <a:srgbClr val="000000"/>
                          </a:solidFill>
                          <a:effectLst/>
                        </a:rPr>
                        <a:t>evidencing</a:t>
                      </a:r>
                      <a:r>
                        <a:rPr lang="nl-NL" sz="700" b="0" i="0" u="none" strike="noStrike" noProof="0">
                          <a:solidFill>
                            <a:srgbClr val="000000"/>
                          </a:solidFill>
                          <a:effectLst/>
                        </a:rPr>
                        <a:t> </a:t>
                      </a:r>
                      <a:r>
                        <a:rPr lang="nl-NL" sz="700" b="0" i="0" u="none" strike="noStrike" noProof="0" err="1">
                          <a:solidFill>
                            <a:srgbClr val="000000"/>
                          </a:solidFill>
                          <a:effectLst/>
                        </a:rPr>
                        <a:t>can</a:t>
                      </a:r>
                      <a:r>
                        <a:rPr lang="nl-NL" sz="700" b="0" i="0" u="none" strike="noStrike" noProof="0">
                          <a:solidFill>
                            <a:srgbClr val="000000"/>
                          </a:solidFill>
                          <a:effectLst/>
                        </a:rPr>
                        <a:t> </a:t>
                      </a:r>
                      <a:r>
                        <a:rPr lang="nl-NL" sz="700" b="0" i="0" u="none" strike="noStrike" noProof="0" err="1">
                          <a:solidFill>
                            <a:srgbClr val="000000"/>
                          </a:solidFill>
                          <a:effectLst/>
                        </a:rPr>
                        <a:t>include</a:t>
                      </a:r>
                      <a:r>
                        <a:rPr lang="nl-NL" sz="700" b="0" i="0" u="none" strike="noStrike" noProof="0">
                          <a:solidFill>
                            <a:srgbClr val="000000"/>
                          </a:solidFill>
                          <a:effectLst/>
                        </a:rPr>
                        <a:t> </a:t>
                      </a:r>
                      <a:r>
                        <a:rPr lang="nl-NL" sz="700" b="0" i="0" u="none" strike="noStrike" noProof="0" err="1">
                          <a:solidFill>
                            <a:srgbClr val="000000"/>
                          </a:solidFill>
                          <a:effectLst/>
                        </a:rPr>
                        <a:t>your</a:t>
                      </a:r>
                      <a:r>
                        <a:rPr lang="nl-NL" sz="700" b="0" i="0" u="none" strike="noStrike" noProof="0">
                          <a:solidFill>
                            <a:srgbClr val="000000"/>
                          </a:solidFill>
                          <a:effectLst/>
                        </a:rPr>
                        <a:t> Learning Log, </a:t>
                      </a:r>
                      <a:r>
                        <a:rPr lang="nl-NL" sz="700" b="0" i="0" u="none" strike="noStrike" noProof="0" err="1">
                          <a:solidFill>
                            <a:srgbClr val="000000"/>
                          </a:solidFill>
                          <a:effectLst/>
                        </a:rPr>
                        <a:t>Work</a:t>
                      </a:r>
                      <a:r>
                        <a:rPr lang="nl-NL" sz="700" b="0" i="0" u="none" strike="noStrike" noProof="0">
                          <a:solidFill>
                            <a:srgbClr val="000000"/>
                          </a:solidFill>
                          <a:effectLst/>
                        </a:rPr>
                        <a:t> Log,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supporting</a:t>
                      </a:r>
                      <a:r>
                        <a:rPr lang="nl-NL" sz="700" b="0" i="0" u="none" strike="noStrike" noProof="0">
                          <a:solidFill>
                            <a:srgbClr val="000000"/>
                          </a:solidFill>
                          <a:effectLst/>
                        </a:rPr>
                        <a:t> </a:t>
                      </a:r>
                      <a:r>
                        <a:rPr lang="nl-NL" sz="700" b="0" i="0" u="none" strike="noStrike" noProof="0" err="1">
                          <a:solidFill>
                            <a:srgbClr val="000000"/>
                          </a:solidFill>
                          <a:effectLst/>
                        </a:rPr>
                        <a:t>documents</a:t>
                      </a:r>
                      <a:r>
                        <a:rPr lang="nl-NL" sz="700" b="0" i="0" u="none" strike="noStrike" noProof="0">
                          <a:solidFill>
                            <a:srgbClr val="000000"/>
                          </a:solidFill>
                          <a:effectLst/>
                        </a:rPr>
                        <a:t> </a:t>
                      </a:r>
                      <a:r>
                        <a:rPr lang="nl-NL" sz="700" b="0" i="0" u="none" strike="noStrike" noProof="0" err="1">
                          <a:solidFill>
                            <a:srgbClr val="000000"/>
                          </a:solidFill>
                          <a:effectLst/>
                        </a:rPr>
                        <a:t>you</a:t>
                      </a:r>
                      <a:r>
                        <a:rPr lang="nl-NL" sz="700" b="0" i="0" u="none" strike="noStrike" noProof="0">
                          <a:solidFill>
                            <a:srgbClr val="000000"/>
                          </a:solidFill>
                          <a:effectLst/>
                        </a:rPr>
                        <a:t> </a:t>
                      </a:r>
                      <a:r>
                        <a:rPr lang="nl-NL" sz="700" b="0" i="0" u="none" strike="noStrike" noProof="0" err="1">
                          <a:solidFill>
                            <a:srgbClr val="000000"/>
                          </a:solidFill>
                          <a:effectLst/>
                        </a:rPr>
                        <a:t>submitted</a:t>
                      </a:r>
                      <a:r>
                        <a:rPr lang="nl-NL" sz="700" b="0" i="0" u="none" strike="noStrike" noProof="0">
                          <a:solidFill>
                            <a:srgbClr val="000000"/>
                          </a:solidFill>
                          <a:effectLst/>
                        </a:rPr>
                        <a:t> on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BrightSpace</a:t>
                      </a:r>
                      <a:r>
                        <a:rPr lang="nl-NL" sz="700" b="0" i="0" u="none" strike="noStrike" noProof="0">
                          <a:solidFill>
                            <a:srgbClr val="000000"/>
                          </a:solidFill>
                          <a:effectLst/>
                        </a:rPr>
                        <a:t> block </a:t>
                      </a:r>
                      <a:r>
                        <a:rPr lang="nl-NL" sz="700" b="0" i="0" u="none" strike="noStrike" noProof="0" err="1">
                          <a:solidFill>
                            <a:srgbClr val="000000"/>
                          </a:solidFill>
                          <a:effectLst/>
                        </a:rPr>
                        <a:t>assignment</a:t>
                      </a:r>
                      <a:r>
                        <a:rPr lang="nl-NL" sz="700" b="0" i="0" u="none" strike="noStrike" noProof="0">
                          <a:solidFill>
                            <a:srgbClr val="000000"/>
                          </a:solidFill>
                          <a:effectLst/>
                        </a:rPr>
                        <a:t>. In </a:t>
                      </a:r>
                      <a:r>
                        <a:rPr lang="nl-NL" sz="700" b="0" i="0" u="none" strike="noStrike" noProof="0" err="1">
                          <a:solidFill>
                            <a:srgbClr val="000000"/>
                          </a:solidFill>
                          <a:effectLst/>
                        </a:rPr>
                        <a:t>Section</a:t>
                      </a:r>
                      <a:r>
                        <a:rPr lang="nl-NL" sz="700" b="0" i="0" u="none" strike="noStrike" noProof="0">
                          <a:solidFill>
                            <a:srgbClr val="000000"/>
                          </a:solidFill>
                          <a:effectLst/>
                        </a:rPr>
                        <a:t> C of </a:t>
                      </a:r>
                      <a:r>
                        <a:rPr lang="nl-NL" sz="700" b="0" i="0" u="none" strike="noStrike" noProof="0" err="1">
                          <a:solidFill>
                            <a:srgbClr val="000000"/>
                          </a:solidFill>
                          <a:effectLst/>
                        </a:rPr>
                        <a:t>your</a:t>
                      </a:r>
                      <a:r>
                        <a:rPr lang="nl-NL" sz="700" b="0" i="0" u="none" strike="noStrike" noProof="0">
                          <a:solidFill>
                            <a:srgbClr val="000000"/>
                          </a:solidFill>
                          <a:effectLst/>
                        </a:rPr>
                        <a:t> Learning Log, </a:t>
                      </a:r>
                      <a:r>
                        <a:rPr lang="nl-NL" sz="700" b="0" i="0" u="none" strike="noStrike" noProof="0" err="1">
                          <a:solidFill>
                            <a:srgbClr val="000000"/>
                          </a:solidFill>
                          <a:effectLst/>
                        </a:rPr>
                        <a:t>include</a:t>
                      </a:r>
                      <a:r>
                        <a:rPr lang="nl-NL" sz="700" b="0" i="0" u="none" strike="noStrike" noProof="0">
                          <a:solidFill>
                            <a:srgbClr val="000000"/>
                          </a:solidFill>
                          <a:effectLst/>
                        </a:rPr>
                        <a:t> direct links </a:t>
                      </a:r>
                      <a:r>
                        <a:rPr lang="nl-NL" sz="700" b="0" i="0" u="none" strike="noStrike" noProof="0" err="1">
                          <a:solidFill>
                            <a:srgbClr val="000000"/>
                          </a:solidFill>
                          <a:effectLst/>
                        </a:rPr>
                        <a:t>to</a:t>
                      </a:r>
                      <a:r>
                        <a:rPr lang="nl-NL" sz="700" b="0" i="0" u="none" strike="noStrike" noProof="0">
                          <a:solidFill>
                            <a:srgbClr val="000000"/>
                          </a:solidFill>
                          <a:effectLst/>
                        </a:rPr>
                        <a:t> </a:t>
                      </a:r>
                      <a:r>
                        <a:rPr lang="nl-NL" sz="700" b="0" i="0" u="none" strike="noStrike" noProof="0" err="1">
                          <a:solidFill>
                            <a:srgbClr val="000000"/>
                          </a:solidFill>
                          <a:effectLst/>
                        </a:rPr>
                        <a:t>required</a:t>
                      </a:r>
                      <a:r>
                        <a:rPr lang="nl-NL" sz="700" b="0" i="0" u="none" strike="noStrike" noProof="0">
                          <a:solidFill>
                            <a:srgbClr val="000000"/>
                          </a:solidFill>
                          <a:effectLst/>
                        </a:rPr>
                        <a:t> files in </a:t>
                      </a:r>
                      <a:r>
                        <a:rPr lang="nl-NL" sz="700" b="0" i="0" u="none" strike="noStrike" noProof="0" err="1">
                          <a:solidFill>
                            <a:srgbClr val="000000"/>
                          </a:solidFill>
                          <a:effectLst/>
                        </a:rPr>
                        <a:t>your</a:t>
                      </a:r>
                      <a:r>
                        <a:rPr lang="nl-NL" sz="700" b="0" i="0" u="none" strike="noStrike" noProof="0">
                          <a:solidFill>
                            <a:srgbClr val="000000"/>
                          </a:solidFill>
                          <a:effectLst/>
                        </a:rPr>
                        <a:t> GitHub student </a:t>
                      </a:r>
                      <a:r>
                        <a:rPr lang="nl-NL" sz="700" b="0" i="0" u="none" strike="noStrike" noProof="0" err="1">
                          <a:solidFill>
                            <a:srgbClr val="000000"/>
                          </a:solidFill>
                          <a:effectLst/>
                        </a:rPr>
                        <a:t>repository</a:t>
                      </a:r>
                      <a:r>
                        <a:rPr lang="nl-NL" sz="700" b="0" i="0" u="none" strike="noStrike" noProof="0">
                          <a:solidFill>
                            <a:srgbClr val="000000"/>
                          </a:solidFill>
                          <a:effectLst/>
                        </a:rPr>
                        <a:t> or OneDrive </a:t>
                      </a:r>
                      <a:r>
                        <a:rPr lang="nl-NL" sz="700" b="0" i="0" u="none" strike="noStrike" noProof="0" err="1">
                          <a:solidFill>
                            <a:srgbClr val="000000"/>
                          </a:solidFill>
                          <a:effectLst/>
                        </a:rPr>
                        <a:t>rather</a:t>
                      </a:r>
                      <a:r>
                        <a:rPr lang="nl-NL" sz="700" b="0" i="0" u="none" strike="noStrike" noProof="0">
                          <a:solidFill>
                            <a:srgbClr val="000000"/>
                          </a:solidFill>
                          <a:effectLst/>
                        </a:rPr>
                        <a:t> </a:t>
                      </a:r>
                      <a:r>
                        <a:rPr lang="nl-NL" sz="700" b="0" i="0" u="none" strike="noStrike" noProof="0" err="1">
                          <a:solidFill>
                            <a:srgbClr val="000000"/>
                          </a:solidFill>
                          <a:effectLst/>
                        </a:rPr>
                        <a:t>than</a:t>
                      </a:r>
                      <a:r>
                        <a:rPr lang="nl-NL" sz="700" b="0" i="0" u="none" strike="noStrike" noProof="0">
                          <a:solidFill>
                            <a:srgbClr val="000000"/>
                          </a:solidFill>
                          <a:effectLst/>
                        </a:rPr>
                        <a:t> links </a:t>
                      </a:r>
                      <a:r>
                        <a:rPr lang="nl-NL" sz="700" b="0" i="0" u="none" strike="noStrike" noProof="0" err="1">
                          <a:solidFill>
                            <a:srgbClr val="000000"/>
                          </a:solidFill>
                          <a:effectLst/>
                        </a:rPr>
                        <a:t>to</a:t>
                      </a:r>
                      <a:r>
                        <a:rPr lang="nl-NL" sz="700" b="0" i="0" u="none" strike="noStrike" noProof="0">
                          <a:solidFill>
                            <a:srgbClr val="000000"/>
                          </a:solidFill>
                          <a:effectLst/>
                        </a:rPr>
                        <a:t> </a:t>
                      </a:r>
                      <a:r>
                        <a:rPr lang="nl-NL" sz="700" b="0" i="0" u="none" strike="noStrike" noProof="0" err="1">
                          <a:solidFill>
                            <a:srgbClr val="000000"/>
                          </a:solidFill>
                          <a:effectLst/>
                        </a:rPr>
                        <a:t>entire</a:t>
                      </a:r>
                      <a:r>
                        <a:rPr lang="nl-NL" sz="700" b="0" i="0" u="none" strike="noStrike" noProof="0">
                          <a:solidFill>
                            <a:srgbClr val="000000"/>
                          </a:solidFill>
                          <a:effectLst/>
                        </a:rPr>
                        <a:t> folders or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general</a:t>
                      </a:r>
                      <a:r>
                        <a:rPr lang="nl-NL" sz="700" b="0" i="0" u="none" strike="noStrike" noProof="0">
                          <a:solidFill>
                            <a:srgbClr val="000000"/>
                          </a:solidFill>
                          <a:effectLst/>
                        </a:rPr>
                        <a:t> </a:t>
                      </a:r>
                      <a:r>
                        <a:rPr lang="nl-NL" sz="700" b="0" i="0" u="none" strike="noStrike" noProof="0" err="1">
                          <a:solidFill>
                            <a:srgbClr val="000000"/>
                          </a:solidFill>
                          <a:effectLst/>
                        </a:rPr>
                        <a:t>repository</a:t>
                      </a:r>
                      <a:r>
                        <a:rPr lang="nl-NL" sz="700" b="0" i="0" u="none" strike="noStrike" noProof="0">
                          <a:solidFill>
                            <a:srgbClr val="000000"/>
                          </a:solidFill>
                          <a:effectLst/>
                        </a:rPr>
                        <a:t>.</a:t>
                      </a:r>
                      <a:endParaRPr lang="nl-NL" sz="700"/>
                    </a:p>
                  </a:txBody>
                  <a:tcPr marL="9524" marR="9524" marT="9524">
                    <a:lnL w="0">
                      <a:noFill/>
                    </a:lnL>
                    <a:lnR w="0">
                      <a:noFill/>
                    </a:lnR>
                    <a:lnT w="0">
                      <a:noFill/>
                    </a:lnT>
                    <a:lnB w="0">
                      <a:noFill/>
                    </a:lnB>
                    <a:solidFill>
                      <a:srgbClr val="FBDAD7"/>
                    </a:solidFill>
                  </a:tcPr>
                </a:tc>
                <a:tc>
                  <a:txBody>
                    <a:bodyPr/>
                    <a:lstStyle/>
                    <a:p>
                      <a:pPr lvl="0">
                        <a:buNone/>
                      </a:pPr>
                      <a:r>
                        <a:rPr lang="nl-NL" sz="700" b="0" i="0" u="none" strike="noStrike" noProof="0">
                          <a:solidFill>
                            <a:srgbClr val="000000"/>
                          </a:solidFill>
                          <a:effectLst/>
                          <a:latin typeface="Arial"/>
                        </a:rPr>
                        <a:t>The student </a:t>
                      </a:r>
                      <a:r>
                        <a:rPr lang="nl-NL" sz="700" b="0" i="0" u="none" strike="noStrike" noProof="0" err="1">
                          <a:solidFill>
                            <a:srgbClr val="000000"/>
                          </a:solidFill>
                          <a:effectLst/>
                          <a:latin typeface="Arial"/>
                        </a:rPr>
                        <a:t>demonstrates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ability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load, display,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save images, </a:t>
                      </a:r>
                      <a:r>
                        <a:rPr lang="nl-NL" sz="700" b="0" i="0" u="none" strike="noStrike" noProof="0" err="1">
                          <a:solidFill>
                            <a:srgbClr val="000000"/>
                          </a:solidFill>
                          <a:effectLst/>
                          <a:latin typeface="Arial"/>
                        </a:rPr>
                        <a:t>convert</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between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color</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spaces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perform</a:t>
                      </a:r>
                      <a:r>
                        <a:rPr lang="nl-NL" sz="700" b="0" i="0" u="none" strike="noStrike" noProof="0">
                          <a:solidFill>
                            <a:srgbClr val="000000"/>
                          </a:solidFill>
                          <a:effectLst/>
                          <a:latin typeface="Arial"/>
                        </a:rPr>
                        <a:t> basic image </a:t>
                      </a:r>
                      <a:r>
                        <a:rPr lang="nl-NL" sz="700" b="0" i="0" u="none" strike="noStrike" noProof="0" err="1">
                          <a:solidFill>
                            <a:srgbClr val="000000"/>
                          </a:solidFill>
                          <a:effectLst/>
                          <a:latin typeface="Arial"/>
                        </a:rPr>
                        <a:t>manipulations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such</a:t>
                      </a:r>
                      <a:r>
                        <a:rPr lang="nl-NL" sz="700" b="0" i="0" u="none" strike="noStrike" noProof="0">
                          <a:solidFill>
                            <a:srgbClr val="000000"/>
                          </a:solidFill>
                          <a:effectLst/>
                          <a:latin typeface="Arial"/>
                        </a:rPr>
                        <a:t> as </a:t>
                      </a:r>
                      <a:r>
                        <a:rPr lang="nl-NL" sz="700" b="0" i="0" u="none" strike="noStrike" noProof="0" err="1">
                          <a:solidFill>
                            <a:srgbClr val="000000"/>
                          </a:solidFill>
                          <a:effectLst/>
                          <a:latin typeface="Arial"/>
                        </a:rPr>
                        <a:t>resizing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cropping</a:t>
                      </a:r>
                      <a:r>
                        <a:rPr lang="nl-NL" sz="700" b="0" i="0" u="none" strike="noStrike" noProof="0">
                          <a:solidFill>
                            <a:srgbClr val="000000"/>
                          </a:solidFill>
                          <a:effectLst/>
                          <a:latin typeface="Arial"/>
                        </a:rPr>
                        <a:t>, or </a:t>
                      </a:r>
                      <a:r>
                        <a:rPr lang="nl-NL" sz="700" b="0" i="0" u="none" strike="noStrike" noProof="0" err="1">
                          <a:solidFill>
                            <a:srgbClr val="000000"/>
                          </a:solidFill>
                          <a:effectLst/>
                          <a:latin typeface="Arial"/>
                        </a:rPr>
                        <a:t>rotating</a:t>
                      </a:r>
                      <a:r>
                        <a:rPr lang="nl-NL" sz="700" b="0" i="0" u="none" strike="noStrike" noProof="0">
                          <a:solidFill>
                            <a:srgbClr val="000000"/>
                          </a:solidFill>
                          <a:effectLst/>
                          <a:latin typeface="Arial"/>
                        </a:rPr>
                        <a:t>, in line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client </a:t>
                      </a:r>
                      <a:r>
                        <a:rPr lang="nl-NL" sz="700" b="0" i="0" u="none" strike="noStrike" noProof="0" err="1">
                          <a:solidFill>
                            <a:srgbClr val="000000"/>
                          </a:solidFill>
                          <a:effectLst/>
                          <a:latin typeface="Arial"/>
                        </a:rPr>
                        <a:t>requirements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using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OpenCV</a:t>
                      </a:r>
                      <a:r>
                        <a:rPr lang="nl-NL" sz="700" b="0" i="0" u="none" strike="noStrike" noProof="0">
                          <a:solidFill>
                            <a:srgbClr val="000000"/>
                          </a:solidFill>
                          <a:effectLst/>
                          <a:latin typeface="Arial"/>
                        </a:rPr>
                        <a:t> or </a:t>
                      </a:r>
                      <a:r>
                        <a:rPr lang="nl-NL" sz="700" b="0" i="0" u="none" strike="noStrike" noProof="0" err="1">
                          <a:solidFill>
                            <a:srgbClr val="000000"/>
                          </a:solidFill>
                          <a:effectLst/>
                          <a:latin typeface="Arial"/>
                        </a:rPr>
                        <a:t>scikit</a:t>
                      </a:r>
                      <a:r>
                        <a:rPr lang="nl-NL" sz="700" b="0" i="0" u="none" strike="noStrike" noProof="0">
                          <a:solidFill>
                            <a:srgbClr val="000000"/>
                          </a:solidFill>
                          <a:effectLst/>
                          <a:latin typeface="Arial"/>
                        </a:rPr>
                        <a:t>-image.</a:t>
                      </a:r>
                    </a:p>
                  </a:txBody>
                  <a:tcPr marL="9525" marR="9525" marT="9525">
                    <a:lnL>
                      <a:noFill/>
                    </a:lnL>
                    <a:lnR>
                      <a:noFill/>
                    </a:lnR>
                    <a:lnT>
                      <a:noFill/>
                    </a:lnT>
                    <a:lnB>
                      <a:noFill/>
                    </a:lnB>
                    <a:solidFill>
                      <a:srgbClr val="FFE1CC"/>
                    </a:solidFill>
                  </a:tcPr>
                </a:tc>
                <a:tc>
                  <a:txBody>
                    <a:bodyPr/>
                    <a:lstStyle/>
                    <a:p>
                      <a:pPr lvl="0">
                        <a:buNone/>
                      </a:pPr>
                      <a:r>
                        <a:rPr lang="nl-NL" sz="700" b="0" i="0" u="none" strike="noStrike" noProof="0">
                          <a:solidFill>
                            <a:srgbClr val="000000"/>
                          </a:solidFill>
                          <a:effectLst/>
                          <a:latin typeface="Arial"/>
                        </a:rPr>
                        <a:t>The student </a:t>
                      </a:r>
                      <a:r>
                        <a:rPr lang="nl-NL" sz="700" b="0" i="0" u="none" strike="noStrike" noProof="0" err="1">
                          <a:solidFill>
                            <a:srgbClr val="000000"/>
                          </a:solidFill>
                          <a:effectLst/>
                          <a:latin typeface="Arial"/>
                        </a:rPr>
                        <a:t>demonstrates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ability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perform</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intermediate</a:t>
                      </a:r>
                      <a:r>
                        <a:rPr lang="nl-NL" sz="700" b="0" i="0" u="none" strike="noStrike" noProof="0">
                          <a:solidFill>
                            <a:srgbClr val="000000"/>
                          </a:solidFill>
                          <a:effectLst/>
                          <a:latin typeface="Arial"/>
                        </a:rPr>
                        <a:t> image </a:t>
                      </a:r>
                      <a:r>
                        <a:rPr lang="nl-NL" sz="700" b="0" i="0" u="none" strike="noStrike" noProof="0" err="1">
                          <a:solidFill>
                            <a:srgbClr val="000000"/>
                          </a:solidFill>
                          <a:effectLst/>
                          <a:latin typeface="Arial"/>
                        </a:rPr>
                        <a:t>manipulations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such</a:t>
                      </a:r>
                      <a:r>
                        <a:rPr lang="nl-NL" sz="700" b="0" i="0" u="none" strike="noStrike" noProof="0">
                          <a:solidFill>
                            <a:srgbClr val="000000"/>
                          </a:solidFill>
                          <a:effectLst/>
                          <a:latin typeface="Arial"/>
                        </a:rPr>
                        <a:t> as </a:t>
                      </a:r>
                      <a:r>
                        <a:rPr lang="nl-NL" sz="700" b="0" i="0" u="none" strike="noStrike" noProof="0" err="1">
                          <a:solidFill>
                            <a:srgbClr val="000000"/>
                          </a:solidFill>
                          <a:effectLst/>
                          <a:latin typeface="Arial"/>
                        </a:rPr>
                        <a:t>annotating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shapes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overlaying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text</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applying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masks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isolate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regions</a:t>
                      </a:r>
                      <a:r>
                        <a:rPr lang="nl-NL" sz="700" b="0" i="0" u="none" strike="noStrike" noProof="0">
                          <a:solidFill>
                            <a:srgbClr val="000000"/>
                          </a:solidFill>
                          <a:effectLst/>
                          <a:latin typeface="Arial"/>
                        </a:rPr>
                        <a:t>, in line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client </a:t>
                      </a:r>
                      <a:r>
                        <a:rPr lang="nl-NL" sz="700" b="0" i="0" u="none" strike="noStrike" noProof="0" err="1">
                          <a:solidFill>
                            <a:srgbClr val="000000"/>
                          </a:solidFill>
                          <a:effectLst/>
                          <a:latin typeface="Arial"/>
                        </a:rPr>
                        <a:t>requirements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using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OpenCV</a:t>
                      </a:r>
                      <a:r>
                        <a:rPr lang="nl-NL" sz="700" b="0" i="0" u="none" strike="noStrike" noProof="0">
                          <a:solidFill>
                            <a:srgbClr val="000000"/>
                          </a:solidFill>
                          <a:effectLst/>
                          <a:latin typeface="Arial"/>
                        </a:rPr>
                        <a:t> or </a:t>
                      </a:r>
                      <a:r>
                        <a:rPr lang="nl-NL" sz="700" b="0" i="0" u="none" strike="noStrike" noProof="0" err="1">
                          <a:solidFill>
                            <a:srgbClr val="000000"/>
                          </a:solidFill>
                          <a:effectLst/>
                          <a:latin typeface="Arial"/>
                        </a:rPr>
                        <a:t>scikit</a:t>
                      </a:r>
                      <a:r>
                        <a:rPr lang="nl-NL" sz="700" b="0" i="0" u="none" strike="noStrike" noProof="0">
                          <a:solidFill>
                            <a:srgbClr val="000000"/>
                          </a:solidFill>
                          <a:effectLst/>
                          <a:latin typeface="Arial"/>
                        </a:rPr>
                        <a:t>-image. </a:t>
                      </a:r>
                      <a:r>
                        <a:rPr lang="nl-NL" sz="700" b="0" i="0" u="none" strike="noStrike" noProof="0" err="1">
                          <a:solidFill>
                            <a:srgbClr val="000000"/>
                          </a:solidFill>
                          <a:effectLst/>
                          <a:latin typeface="Arial"/>
                        </a:rPr>
                        <a:t>Meets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all</a:t>
                      </a:r>
                      <a:r>
                        <a:rPr lang="nl-NL" sz="700" b="0" i="0" u="none" strike="noStrike" noProof="0">
                          <a:solidFill>
                            <a:srgbClr val="000000"/>
                          </a:solidFill>
                          <a:effectLst/>
                          <a:latin typeface="Arial"/>
                        </a:rPr>
                        <a:t> criteria in </a:t>
                      </a:r>
                      <a:r>
                        <a:rPr lang="nl-NL" sz="700" b="0" i="0" u="none" strike="noStrike" noProof="0" err="1">
                          <a:solidFill>
                            <a:srgbClr val="000000"/>
                          </a:solidFill>
                          <a:effectLst/>
                          <a:latin typeface="Arial"/>
                        </a:rPr>
                        <a:t>Poor</a:t>
                      </a:r>
                      <a:r>
                        <a:rPr lang="nl-NL" sz="700" b="0" i="0" u="none" strike="noStrike" noProof="0">
                          <a:solidFill>
                            <a:srgbClr val="000000"/>
                          </a:solidFill>
                          <a:effectLst/>
                          <a:latin typeface="Arial"/>
                        </a:rPr>
                        <a:t>.</a:t>
                      </a:r>
                      <a:endParaRPr lang="nl-NL" sz="700">
                        <a:latin typeface="Arial"/>
                      </a:endParaRPr>
                    </a:p>
                  </a:txBody>
                  <a:tcPr marL="9525" marR="9525" marT="9525">
                    <a:lnL>
                      <a:noFill/>
                    </a:lnL>
                    <a:lnR>
                      <a:noFill/>
                    </a:lnR>
                    <a:lnT>
                      <a:noFill/>
                    </a:lnT>
                    <a:lnB>
                      <a:noFill/>
                    </a:lnB>
                    <a:solidFill>
                      <a:srgbClr val="FEF2CD"/>
                    </a:solidFill>
                  </a:tcPr>
                </a:tc>
                <a:tc>
                  <a:txBody>
                    <a:bodyPr/>
                    <a:lstStyle/>
                    <a:p>
                      <a:pPr lvl="0">
                        <a:buNone/>
                      </a:pPr>
                      <a:r>
                        <a:rPr lang="nl-NL" sz="700" b="0" i="0" u="none" strike="noStrike" noProof="0">
                          <a:solidFill>
                            <a:srgbClr val="000000"/>
                          </a:solidFill>
                          <a:effectLst/>
                          <a:latin typeface="Arial"/>
                        </a:rPr>
                        <a:t>The student </a:t>
                      </a:r>
                      <a:r>
                        <a:rPr lang="nl-NL" sz="700" b="0" i="0" u="none" strike="noStrike" noProof="0" err="1">
                          <a:solidFill>
                            <a:srgbClr val="000000"/>
                          </a:solidFill>
                          <a:effectLst/>
                          <a:latin typeface="Arial"/>
                        </a:rPr>
                        <a:t>demonstrates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ability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filter images </a:t>
                      </a:r>
                      <a:r>
                        <a:rPr lang="nl-NL" sz="700" b="0" i="0" u="none" strike="noStrike" noProof="0" err="1">
                          <a:solidFill>
                            <a:srgbClr val="000000"/>
                          </a:solidFill>
                          <a:effectLst/>
                          <a:latin typeface="Arial"/>
                        </a:rPr>
                        <a:t>for</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noise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reduction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image </a:t>
                      </a:r>
                      <a:r>
                        <a:rPr lang="nl-NL" sz="700" b="0" i="0" u="none" strike="noStrike" noProof="0" err="1">
                          <a:solidFill>
                            <a:srgbClr val="000000"/>
                          </a:solidFill>
                          <a:effectLst/>
                          <a:latin typeface="Arial"/>
                        </a:rPr>
                        <a:t>enhancement</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apply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thresholding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edge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contour </a:t>
                      </a:r>
                      <a:r>
                        <a:rPr lang="nl-NL" sz="700" b="0" i="0" u="none" strike="noStrike" noProof="0" err="1">
                          <a:solidFill>
                            <a:srgbClr val="000000"/>
                          </a:solidFill>
                          <a:effectLst/>
                          <a:latin typeface="Arial"/>
                        </a:rPr>
                        <a:t>detection</a:t>
                      </a:r>
                      <a:r>
                        <a:rPr lang="nl-NL" sz="700" b="0" i="0" u="none" strike="noStrike" noProof="0">
                          <a:solidFill>
                            <a:srgbClr val="000000"/>
                          </a:solidFill>
                          <a:effectLst/>
                          <a:latin typeface="Arial"/>
                        </a:rPr>
                        <a:t>, in line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client </a:t>
                      </a:r>
                      <a:r>
                        <a:rPr lang="nl-NL" sz="700" b="0" i="0" u="none" strike="noStrike" noProof="0" err="1">
                          <a:solidFill>
                            <a:srgbClr val="000000"/>
                          </a:solidFill>
                          <a:effectLst/>
                          <a:latin typeface="Arial"/>
                        </a:rPr>
                        <a:t>requirements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using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OpenCV</a:t>
                      </a:r>
                      <a:r>
                        <a:rPr lang="nl-NL" sz="700" b="0" i="0" u="none" strike="noStrike" noProof="0">
                          <a:solidFill>
                            <a:srgbClr val="000000"/>
                          </a:solidFill>
                          <a:effectLst/>
                          <a:latin typeface="Arial"/>
                        </a:rPr>
                        <a:t> or </a:t>
                      </a:r>
                      <a:r>
                        <a:rPr lang="nl-NL" sz="700" b="0" i="0" u="none" strike="noStrike" noProof="0" err="1">
                          <a:solidFill>
                            <a:srgbClr val="000000"/>
                          </a:solidFill>
                          <a:effectLst/>
                          <a:latin typeface="Arial"/>
                        </a:rPr>
                        <a:t>scikit</a:t>
                      </a:r>
                      <a:r>
                        <a:rPr lang="nl-NL" sz="700" b="0" i="0" u="none" strike="noStrike" noProof="0">
                          <a:solidFill>
                            <a:srgbClr val="000000"/>
                          </a:solidFill>
                          <a:effectLst/>
                          <a:latin typeface="Arial"/>
                        </a:rPr>
                        <a:t>-image. Meeting </a:t>
                      </a:r>
                      <a:r>
                        <a:rPr lang="nl-NL" sz="700" b="0" i="0" u="none" strike="noStrike" noProof="0" err="1">
                          <a:solidFill>
                            <a:srgbClr val="000000"/>
                          </a:solidFill>
                          <a:effectLst/>
                          <a:latin typeface="Arial"/>
                        </a:rPr>
                        <a:t>all</a:t>
                      </a:r>
                      <a:r>
                        <a:rPr lang="nl-NL" sz="700" b="0" i="0" u="none" strike="noStrike" noProof="0">
                          <a:solidFill>
                            <a:srgbClr val="000000"/>
                          </a:solidFill>
                          <a:effectLst/>
                          <a:latin typeface="Arial"/>
                        </a:rPr>
                        <a:t> criteria in </a:t>
                      </a:r>
                      <a:r>
                        <a:rPr lang="nl-NL" sz="700" b="0" i="0" u="none" strike="noStrike" noProof="0" err="1">
                          <a:solidFill>
                            <a:srgbClr val="000000"/>
                          </a:solidFill>
                          <a:effectLst/>
                          <a:latin typeface="Arial"/>
                        </a:rPr>
                        <a:t>Insufficient</a:t>
                      </a:r>
                      <a:r>
                        <a:rPr lang="nl-NL" sz="700" b="0" i="0" u="none" strike="noStrike" noProof="0">
                          <a:solidFill>
                            <a:srgbClr val="000000"/>
                          </a:solidFill>
                          <a:effectLst/>
                          <a:latin typeface="Arial"/>
                        </a:rPr>
                        <a:t>.</a:t>
                      </a:r>
                      <a:endParaRPr lang="nl-NL" sz="700">
                        <a:latin typeface="Arial"/>
                      </a:endParaRPr>
                    </a:p>
                  </a:txBody>
                  <a:tcPr marL="9525" marR="9525" marT="9525">
                    <a:lnL>
                      <a:noFill/>
                    </a:lnL>
                    <a:lnR>
                      <a:noFill/>
                    </a:lnR>
                    <a:lnT>
                      <a:noFill/>
                    </a:lnT>
                    <a:lnB>
                      <a:noFill/>
                    </a:lnB>
                    <a:solidFill>
                      <a:srgbClr val="D1F1DA"/>
                    </a:solidFill>
                  </a:tcPr>
                </a:tc>
                <a:tc>
                  <a:txBody>
                    <a:bodyPr/>
                    <a:lstStyle/>
                    <a:p>
                      <a:pPr lvl="0">
                        <a:buNone/>
                      </a:pPr>
                      <a:r>
                        <a:rPr lang="nl-NL" sz="700" b="0" i="0" u="none" strike="noStrike" noProof="0">
                          <a:solidFill>
                            <a:srgbClr val="000000"/>
                          </a:solidFill>
                          <a:effectLst/>
                          <a:latin typeface="Arial"/>
                        </a:rPr>
                        <a:t>The student </a:t>
                      </a:r>
                      <a:r>
                        <a:rPr lang="nl-NL" sz="700" b="0" i="0" u="none" strike="noStrike" noProof="0" err="1">
                          <a:solidFill>
                            <a:srgbClr val="000000"/>
                          </a:solidFill>
                          <a:effectLst/>
                          <a:latin typeface="Arial"/>
                        </a:rPr>
                        <a:t>demonstrates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ability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execute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morphological</a:t>
                      </a:r>
                      <a:r>
                        <a:rPr lang="nl-NL" sz="700" b="0" i="0" u="none" strike="noStrike" noProof="0">
                          <a:solidFill>
                            <a:srgbClr val="000000"/>
                          </a:solidFill>
                          <a:effectLst/>
                          <a:latin typeface="Arial"/>
                        </a:rPr>
                        <a:t> operations on images; combine </a:t>
                      </a:r>
                      <a:r>
                        <a:rPr lang="nl-NL" sz="700" b="0" i="0" u="none" strike="noStrike" noProof="0" err="1">
                          <a:solidFill>
                            <a:srgbClr val="000000"/>
                          </a:solidFill>
                          <a:effectLst/>
                          <a:latin typeface="Arial"/>
                        </a:rPr>
                        <a:t>various</a:t>
                      </a:r>
                      <a:r>
                        <a:rPr lang="nl-NL" sz="700" b="0" i="0" u="none" strike="noStrike" noProof="0">
                          <a:solidFill>
                            <a:srgbClr val="000000"/>
                          </a:solidFill>
                          <a:effectLst/>
                          <a:latin typeface="Arial"/>
                        </a:rPr>
                        <a:t> traditional computer </a:t>
                      </a:r>
                      <a:r>
                        <a:rPr lang="nl-NL" sz="700" b="0" i="0" u="none" strike="noStrike" noProof="0" err="1">
                          <a:solidFill>
                            <a:srgbClr val="000000"/>
                          </a:solidFill>
                          <a:effectLst/>
                          <a:latin typeface="Arial"/>
                        </a:rPr>
                        <a:t>vision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methods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effectively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build</a:t>
                      </a:r>
                      <a:r>
                        <a:rPr lang="nl-NL" sz="700" b="0" i="0" u="none" strike="noStrike" noProof="0">
                          <a:solidFill>
                            <a:srgbClr val="000000"/>
                          </a:solidFill>
                          <a:effectLst/>
                          <a:latin typeface="Arial"/>
                        </a:rPr>
                        <a:t> image </a:t>
                      </a:r>
                      <a:r>
                        <a:rPr lang="nl-NL" sz="700" b="0" i="0" u="none" strike="noStrike" noProof="0" err="1">
                          <a:solidFill>
                            <a:srgbClr val="000000"/>
                          </a:solidFill>
                          <a:effectLst/>
                          <a:latin typeface="Arial"/>
                        </a:rPr>
                        <a:t>segmentation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object </a:t>
                      </a:r>
                      <a:r>
                        <a:rPr lang="nl-NL" sz="700" b="0" i="0" u="none" strike="noStrike" noProof="0" err="1">
                          <a:solidFill>
                            <a:srgbClr val="000000"/>
                          </a:solidFill>
                          <a:effectLst/>
                          <a:latin typeface="Arial"/>
                        </a:rPr>
                        <a:t>detection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pipelines</a:t>
                      </a:r>
                      <a:r>
                        <a:rPr lang="nl-NL" sz="700" b="0" i="0" u="none" strike="noStrike" noProof="0">
                          <a:solidFill>
                            <a:srgbClr val="000000"/>
                          </a:solidFill>
                          <a:effectLst/>
                          <a:latin typeface="Arial"/>
                        </a:rPr>
                        <a:t> without machine </a:t>
                      </a:r>
                      <a:r>
                        <a:rPr lang="nl-NL" sz="700" b="0" i="0" u="none" strike="noStrike" noProof="0" err="1">
                          <a:solidFill>
                            <a:srgbClr val="000000"/>
                          </a:solidFill>
                          <a:effectLst/>
                          <a:latin typeface="Arial"/>
                        </a:rPr>
                        <a:t>learning</a:t>
                      </a:r>
                      <a:r>
                        <a:rPr lang="nl-NL" sz="700" b="0" i="0" u="none" strike="noStrike" noProof="0">
                          <a:solidFill>
                            <a:srgbClr val="000000"/>
                          </a:solidFill>
                          <a:effectLst/>
                          <a:latin typeface="Arial"/>
                        </a:rPr>
                        <a:t>, in line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client </a:t>
                      </a:r>
                      <a:r>
                        <a:rPr lang="nl-NL" sz="700" b="0" i="0" u="none" strike="noStrike" noProof="0" err="1">
                          <a:solidFill>
                            <a:srgbClr val="000000"/>
                          </a:solidFill>
                          <a:effectLst/>
                          <a:latin typeface="Arial"/>
                        </a:rPr>
                        <a:t>requirements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using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OpenCV</a:t>
                      </a:r>
                      <a:r>
                        <a:rPr lang="nl-NL" sz="700" b="0" i="0" u="none" strike="noStrike" noProof="0">
                          <a:solidFill>
                            <a:srgbClr val="000000"/>
                          </a:solidFill>
                          <a:effectLst/>
                          <a:latin typeface="Arial"/>
                        </a:rPr>
                        <a:t> or </a:t>
                      </a:r>
                      <a:r>
                        <a:rPr lang="nl-NL" sz="700" b="0" i="0" u="none" strike="noStrike" noProof="0" err="1">
                          <a:solidFill>
                            <a:srgbClr val="000000"/>
                          </a:solidFill>
                          <a:effectLst/>
                          <a:latin typeface="Arial"/>
                        </a:rPr>
                        <a:t>scikit</a:t>
                      </a:r>
                      <a:r>
                        <a:rPr lang="nl-NL" sz="700" b="0" i="0" u="none" strike="noStrike" noProof="0">
                          <a:solidFill>
                            <a:srgbClr val="000000"/>
                          </a:solidFill>
                          <a:effectLst/>
                          <a:latin typeface="Arial"/>
                        </a:rPr>
                        <a:t>-image. Meeting </a:t>
                      </a:r>
                      <a:r>
                        <a:rPr lang="nl-NL" sz="700" b="0" i="0" u="none" strike="noStrike" noProof="0" err="1">
                          <a:solidFill>
                            <a:srgbClr val="000000"/>
                          </a:solidFill>
                          <a:effectLst/>
                          <a:latin typeface="Arial"/>
                        </a:rPr>
                        <a:t>all</a:t>
                      </a:r>
                      <a:r>
                        <a:rPr lang="nl-NL" sz="700" b="0" i="0" u="none" strike="noStrike" noProof="0">
                          <a:solidFill>
                            <a:srgbClr val="000000"/>
                          </a:solidFill>
                          <a:effectLst/>
                          <a:latin typeface="Arial"/>
                        </a:rPr>
                        <a:t> criteria in </a:t>
                      </a:r>
                      <a:r>
                        <a:rPr lang="nl-NL" sz="700" b="0" i="0" u="none" strike="noStrike" noProof="0" err="1">
                          <a:solidFill>
                            <a:srgbClr val="000000"/>
                          </a:solidFill>
                          <a:effectLst/>
                          <a:latin typeface="Arial"/>
                        </a:rPr>
                        <a:t>Sufficient</a:t>
                      </a:r>
                      <a:r>
                        <a:rPr lang="nl-NL" sz="700" b="0" i="0" u="none" strike="noStrike" noProof="0">
                          <a:solidFill>
                            <a:srgbClr val="000000"/>
                          </a:solidFill>
                          <a:effectLst/>
                          <a:latin typeface="Arial"/>
                        </a:rPr>
                        <a:t>.</a:t>
                      </a:r>
                      <a:endParaRPr lang="nl-NL" sz="700">
                        <a:latin typeface="Arial"/>
                      </a:endParaRPr>
                    </a:p>
                  </a:txBody>
                  <a:tcPr marL="9525" marR="9525" marT="9525">
                    <a:lnL>
                      <a:noFill/>
                    </a:lnL>
                    <a:lnR>
                      <a:noFill/>
                    </a:lnR>
                    <a:lnT>
                      <a:noFill/>
                    </a:lnT>
                    <a:lnB>
                      <a:noFill/>
                    </a:lnB>
                    <a:solidFill>
                      <a:srgbClr val="DAF1F3"/>
                    </a:solidFill>
                  </a:tcPr>
                </a:tc>
                <a:tc>
                  <a:txBody>
                    <a:bodyPr/>
                    <a:lstStyle/>
                    <a:p>
                      <a:pPr lvl="0">
                        <a:buNone/>
                      </a:pPr>
                      <a:r>
                        <a:rPr lang="nl-NL" sz="700" b="0" i="0" u="none" strike="noStrike" noProof="0">
                          <a:solidFill>
                            <a:srgbClr val="000000"/>
                          </a:solidFill>
                          <a:effectLst/>
                          <a:latin typeface="Arial"/>
                        </a:rPr>
                        <a:t>The student </a:t>
                      </a:r>
                      <a:r>
                        <a:rPr lang="nl-NL" sz="700" b="0" i="0" u="none" strike="noStrike" noProof="0" err="1">
                          <a:solidFill>
                            <a:srgbClr val="000000"/>
                          </a:solidFill>
                          <a:effectLst/>
                          <a:latin typeface="Arial"/>
                        </a:rPr>
                        <a:t>demonstrates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ability</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 extract, </a:t>
                      </a:r>
                      <a:r>
                        <a:rPr lang="nl-NL" sz="700" b="0" i="0" u="none" strike="noStrike" noProof="0" err="1">
                          <a:solidFill>
                            <a:srgbClr val="000000"/>
                          </a:solidFill>
                          <a:effectLst/>
                          <a:latin typeface="Arial"/>
                        </a:rPr>
                        <a:t>process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analyze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quantitative</a:t>
                      </a:r>
                      <a:r>
                        <a:rPr lang="nl-NL" sz="700" b="0" i="0" u="none" strike="noStrike" noProof="0">
                          <a:solidFill>
                            <a:srgbClr val="000000"/>
                          </a:solidFill>
                          <a:effectLst/>
                          <a:latin typeface="Arial"/>
                        </a:rPr>
                        <a:t> information </a:t>
                      </a:r>
                      <a:r>
                        <a:rPr lang="nl-NL" sz="700" b="0" i="0" u="none" strike="noStrike" noProof="0" err="1">
                          <a:solidFill>
                            <a:srgbClr val="000000"/>
                          </a:solidFill>
                          <a:effectLst/>
                          <a:latin typeface="Arial"/>
                        </a:rPr>
                        <a:t>from</a:t>
                      </a:r>
                      <a:r>
                        <a:rPr lang="nl-NL" sz="700" b="0" i="0" u="none" strike="noStrike" noProof="0">
                          <a:solidFill>
                            <a:srgbClr val="000000"/>
                          </a:solidFill>
                          <a:effectLst/>
                          <a:latin typeface="Arial"/>
                        </a:rPr>
                        <a:t> images </a:t>
                      </a:r>
                      <a:r>
                        <a:rPr lang="nl-NL" sz="700" b="0" i="0" u="none" strike="noStrike" noProof="0" err="1">
                          <a:solidFill>
                            <a:srgbClr val="000000"/>
                          </a:solidFill>
                          <a:effectLst/>
                          <a:latin typeface="Arial"/>
                        </a:rPr>
                        <a:t>using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appropriate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algorithms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methods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that</a:t>
                      </a:r>
                      <a:r>
                        <a:rPr lang="nl-NL" sz="700" b="0" i="0" u="none" strike="noStrike" noProof="0">
                          <a:solidFill>
                            <a:srgbClr val="000000"/>
                          </a:solidFill>
                          <a:effectLst/>
                          <a:latin typeface="Arial"/>
                        </a:rPr>
                        <a:t> are in or </a:t>
                      </a:r>
                      <a:r>
                        <a:rPr lang="nl-NL" sz="700" b="0" i="0" u="none" strike="noStrike" noProof="0" err="1">
                          <a:solidFill>
                            <a:srgbClr val="000000"/>
                          </a:solidFill>
                          <a:effectLst/>
                          <a:latin typeface="Arial"/>
                        </a:rPr>
                        <a:t>outside</a:t>
                      </a:r>
                      <a:r>
                        <a:rPr lang="nl-NL" sz="700" b="0" i="0" u="none" strike="noStrike" noProof="0">
                          <a:solidFill>
                            <a:srgbClr val="000000"/>
                          </a:solidFill>
                          <a:effectLst/>
                          <a:latin typeface="Arial"/>
                        </a:rPr>
                        <a:t> of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computer </a:t>
                      </a:r>
                      <a:r>
                        <a:rPr lang="nl-NL" sz="700" b="0" i="0" u="none" strike="noStrike" noProof="0" err="1">
                          <a:solidFill>
                            <a:srgbClr val="000000"/>
                          </a:solidFill>
                          <a:effectLst/>
                          <a:latin typeface="Arial"/>
                        </a:rPr>
                        <a:t>vision</a:t>
                      </a:r>
                      <a:r>
                        <a:rPr lang="nl-NL" sz="700" b="0" i="0" u="none" strike="noStrike" noProof="0">
                          <a:solidFill>
                            <a:srgbClr val="000000"/>
                          </a:solidFill>
                          <a:effectLst/>
                          <a:latin typeface="Arial"/>
                        </a:rPr>
                        <a:t> domain, in line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client </a:t>
                      </a:r>
                      <a:r>
                        <a:rPr lang="nl-NL" sz="700" b="0" i="0" u="none" strike="noStrike" noProof="0" err="1">
                          <a:solidFill>
                            <a:srgbClr val="000000"/>
                          </a:solidFill>
                          <a:effectLst/>
                          <a:latin typeface="Arial"/>
                        </a:rPr>
                        <a:t>requirements</a:t>
                      </a:r>
                      <a:r>
                        <a:rPr lang="nl-NL" sz="700" b="0" i="0" u="none" strike="noStrike" noProof="0">
                          <a:solidFill>
                            <a:srgbClr val="000000"/>
                          </a:solidFill>
                          <a:effectLst/>
                          <a:latin typeface="Arial"/>
                        </a:rPr>
                        <a:t>. Meeting </a:t>
                      </a:r>
                      <a:r>
                        <a:rPr lang="nl-NL" sz="700" b="0" i="0" u="none" strike="noStrike" noProof="0" err="1">
                          <a:solidFill>
                            <a:srgbClr val="000000"/>
                          </a:solidFill>
                          <a:effectLst/>
                          <a:latin typeface="Arial"/>
                        </a:rPr>
                        <a:t>all</a:t>
                      </a:r>
                      <a:r>
                        <a:rPr lang="nl-NL" sz="700" b="0" i="0" u="none" strike="noStrike" noProof="0">
                          <a:solidFill>
                            <a:srgbClr val="000000"/>
                          </a:solidFill>
                          <a:effectLst/>
                          <a:latin typeface="Arial"/>
                        </a:rPr>
                        <a:t> criteria in </a:t>
                      </a:r>
                      <a:r>
                        <a:rPr lang="nl-NL" sz="700" b="0" i="0" u="none" strike="noStrike" noProof="0" err="1">
                          <a:solidFill>
                            <a:srgbClr val="000000"/>
                          </a:solidFill>
                          <a:effectLst/>
                          <a:latin typeface="Arial"/>
                        </a:rPr>
                        <a:t>Good</a:t>
                      </a:r>
                      <a:r>
                        <a:rPr lang="nl-NL" sz="700" b="0" i="0" u="none" strike="noStrike" noProof="0">
                          <a:solidFill>
                            <a:srgbClr val="000000"/>
                          </a:solidFill>
                          <a:effectLst/>
                          <a:latin typeface="Arial"/>
                        </a:rPr>
                        <a: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9" name="Tabel 8">
            <a:extLst>
              <a:ext uri="{FF2B5EF4-FFF2-40B4-BE49-F238E27FC236}">
                <a16:creationId xmlns:a16="http://schemas.microsoft.com/office/drawing/2014/main" id="{2AA4E998-5400-02E0-27CC-03A35D16625A}"/>
              </a:ext>
            </a:extLst>
          </p:cNvPr>
          <p:cNvGraphicFramePr>
            <a:graphicFrameLocks noGrp="1"/>
          </p:cNvGraphicFramePr>
          <p:nvPr>
            <p:extLst>
              <p:ext uri="{D42A27DB-BD31-4B8C-83A1-F6EECF244321}">
                <p14:modId xmlns:p14="http://schemas.microsoft.com/office/powerpoint/2010/main" val="3486068287"/>
              </p:ext>
            </p:extLst>
          </p:nvPr>
        </p:nvGraphicFramePr>
        <p:xfrm>
          <a:off x="65942" y="3055327"/>
          <a:ext cx="9020011" cy="2058872"/>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2058872">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800">
                          <a:effectLst/>
                          <a:latin typeface="Calibri"/>
                        </a:rPr>
                        <a:t>In </a:t>
                      </a:r>
                      <a:r>
                        <a:rPr lang="nl-NL" sz="800" err="1">
                          <a:effectLst/>
                          <a:latin typeface="Calibri"/>
                        </a:rPr>
                        <a:t>the</a:t>
                      </a:r>
                      <a:r>
                        <a:rPr lang="nl-NL" sz="800">
                          <a:effectLst/>
                          <a:latin typeface="Calibri"/>
                        </a:rPr>
                        <a:t> notebooks </a:t>
                      </a:r>
                      <a:r>
                        <a:rPr lang="nl-NL" sz="800" err="1">
                          <a:effectLst/>
                          <a:latin typeface="Calibri"/>
                        </a:rPr>
                        <a:t>from</a:t>
                      </a:r>
                      <a:r>
                        <a:rPr lang="nl-NL" sz="800">
                          <a:effectLst/>
                          <a:latin typeface="Calibri"/>
                        </a:rPr>
                        <a:t> </a:t>
                      </a:r>
                      <a:r>
                        <a:rPr lang="nl-NL" sz="800" err="1">
                          <a:effectLst/>
                          <a:latin typeface="Calibri"/>
                        </a:rPr>
                        <a:t>task</a:t>
                      </a:r>
                      <a:r>
                        <a:rPr lang="nl-NL" sz="800">
                          <a:effectLst/>
                          <a:latin typeface="Calibri"/>
                        </a:rPr>
                        <a:t> 2, 3 </a:t>
                      </a:r>
                      <a:r>
                        <a:rPr lang="nl-NL" sz="800" err="1">
                          <a:effectLst/>
                          <a:latin typeface="Calibri"/>
                        </a:rPr>
                        <a:t>and</a:t>
                      </a:r>
                      <a:r>
                        <a:rPr lang="nl-NL" sz="800">
                          <a:effectLst/>
                          <a:latin typeface="Calibri"/>
                        </a:rPr>
                        <a:t> 5, I </a:t>
                      </a:r>
                      <a:r>
                        <a:rPr lang="nl-NL" sz="800" err="1">
                          <a:effectLst/>
                          <a:latin typeface="Calibri"/>
                        </a:rPr>
                        <a:t>demonstrated</a:t>
                      </a:r>
                      <a:r>
                        <a:rPr lang="nl-NL" sz="800">
                          <a:effectLst/>
                          <a:latin typeface="Calibri"/>
                        </a:rPr>
                        <a:t> </a:t>
                      </a:r>
                      <a:r>
                        <a:rPr lang="nl-NL" sz="800" err="1">
                          <a:effectLst/>
                          <a:latin typeface="Calibri"/>
                        </a:rPr>
                        <a:t>the</a:t>
                      </a:r>
                      <a:r>
                        <a:rPr lang="nl-NL" sz="800">
                          <a:effectLst/>
                          <a:latin typeface="Calibri"/>
                        </a:rPr>
                        <a:t> </a:t>
                      </a:r>
                      <a:r>
                        <a:rPr lang="nl-NL" sz="800" err="1">
                          <a:effectLst/>
                          <a:latin typeface="Calibri"/>
                        </a:rPr>
                        <a:t>ability</a:t>
                      </a:r>
                      <a:r>
                        <a:rPr lang="nl-NL" sz="800">
                          <a:effectLst/>
                          <a:latin typeface="Calibri"/>
                        </a:rPr>
                        <a:t> </a:t>
                      </a:r>
                      <a:r>
                        <a:rPr lang="nl-NL" sz="800" err="1">
                          <a:effectLst/>
                          <a:latin typeface="Calibri"/>
                        </a:rPr>
                        <a:t>to</a:t>
                      </a:r>
                      <a:r>
                        <a:rPr lang="nl-NL" sz="800">
                          <a:effectLst/>
                          <a:latin typeface="Calibri"/>
                        </a:rPr>
                        <a:t> load display </a:t>
                      </a:r>
                      <a:r>
                        <a:rPr lang="nl-NL" sz="800" err="1">
                          <a:effectLst/>
                          <a:latin typeface="Calibri"/>
                        </a:rPr>
                        <a:t>and</a:t>
                      </a:r>
                      <a:r>
                        <a:rPr lang="nl-NL" sz="800">
                          <a:effectLst/>
                          <a:latin typeface="Calibri"/>
                        </a:rPr>
                        <a:t> save images. I </a:t>
                      </a:r>
                      <a:r>
                        <a:rPr lang="nl-NL" sz="800" err="1">
                          <a:effectLst/>
                          <a:latin typeface="Calibri"/>
                        </a:rPr>
                        <a:t>also</a:t>
                      </a:r>
                      <a:r>
                        <a:rPr lang="nl-NL" sz="800">
                          <a:effectLst/>
                          <a:latin typeface="Calibri"/>
                        </a:rPr>
                        <a:t> </a:t>
                      </a:r>
                      <a:r>
                        <a:rPr lang="nl-NL" sz="800" err="1">
                          <a:effectLst/>
                          <a:latin typeface="Calibri"/>
                        </a:rPr>
                        <a:t>successfully</a:t>
                      </a:r>
                      <a:r>
                        <a:rPr lang="nl-NL" sz="800">
                          <a:effectLst/>
                          <a:latin typeface="Calibri"/>
                        </a:rPr>
                        <a:t> </a:t>
                      </a:r>
                      <a:r>
                        <a:rPr lang="nl-NL" sz="800" err="1">
                          <a:effectLst/>
                          <a:latin typeface="Calibri"/>
                        </a:rPr>
                        <a:t>performed</a:t>
                      </a:r>
                      <a:r>
                        <a:rPr lang="nl-NL" sz="800">
                          <a:effectLst/>
                          <a:latin typeface="Calibri"/>
                        </a:rPr>
                        <a:t> basic image </a:t>
                      </a:r>
                      <a:r>
                        <a:rPr lang="nl-NL" sz="800" err="1">
                          <a:effectLst/>
                          <a:latin typeface="Calibri"/>
                        </a:rPr>
                        <a:t>manipulations</a:t>
                      </a:r>
                      <a:r>
                        <a:rPr lang="nl-NL" sz="800">
                          <a:effectLst/>
                          <a:latin typeface="Calibri"/>
                        </a:rPr>
                        <a:t>, in line </a:t>
                      </a:r>
                      <a:r>
                        <a:rPr lang="nl-NL" sz="800" err="1">
                          <a:effectLst/>
                          <a:latin typeface="Calibri"/>
                        </a:rPr>
                        <a:t>with</a:t>
                      </a:r>
                      <a:r>
                        <a:rPr lang="nl-NL" sz="800">
                          <a:effectLst/>
                          <a:latin typeface="Calibri"/>
                        </a:rPr>
                        <a:t> client </a:t>
                      </a:r>
                      <a:r>
                        <a:rPr lang="nl-NL" sz="800" err="1">
                          <a:effectLst/>
                          <a:latin typeface="Calibri"/>
                        </a:rPr>
                        <a:t>requirements</a:t>
                      </a:r>
                      <a:r>
                        <a:rPr lang="nl-NL" sz="800">
                          <a:effectLst/>
                          <a:latin typeface="Calibri"/>
                        </a:rPr>
                        <a:t>.</a:t>
                      </a:r>
                    </a:p>
                    <a:p>
                      <a:pPr lvl="0">
                        <a:buNone/>
                      </a:pPr>
                      <a:endParaRPr lang="nl-NL" sz="800">
                        <a:effectLst/>
                        <a:latin typeface="Calibri"/>
                      </a:endParaRPr>
                    </a:p>
                    <a:p>
                      <a:pPr lvl="0">
                        <a:buNone/>
                      </a:pPr>
                      <a:r>
                        <a:rPr lang="nl-NL" sz="800">
                          <a:effectLst/>
                          <a:latin typeface="Calibri"/>
                          <a:hlinkClick r:id="rId3"/>
                        </a:rPr>
                        <a:t>task_2.ipynb</a:t>
                      </a:r>
                      <a:endParaRPr lang="nl-NL" sz="800">
                        <a:effectLst/>
                        <a:latin typeface="Calibri"/>
                      </a:endParaRPr>
                    </a:p>
                    <a:p>
                      <a:pPr lvl="0">
                        <a:buNone/>
                      </a:pPr>
                      <a:r>
                        <a:rPr lang="nl-NL" sz="800">
                          <a:effectLst/>
                          <a:latin typeface="Calibri"/>
                          <a:hlinkClick r:id="rId4"/>
                        </a:rPr>
                        <a:t>task_3.ipynb</a:t>
                      </a:r>
                    </a:p>
                    <a:p>
                      <a:pPr lvl="0">
                        <a:buNone/>
                      </a:pPr>
                      <a:r>
                        <a:rPr lang="nl-NL" sz="800">
                          <a:effectLst/>
                          <a:latin typeface="Calibri"/>
                          <a:hlinkClick r:id="rId5"/>
                        </a:rPr>
                        <a:t>task_5.ipynb</a:t>
                      </a:r>
                      <a:endParaRPr lang="nl-NL" sz="800">
                        <a:effectLst/>
                        <a:latin typeface="Calibri"/>
                      </a:endParaRPr>
                    </a:p>
                  </a:txBody>
                  <a:tcPr marL="9525" marR="9525" marT="9525">
                    <a:lnL>
                      <a:noFill/>
                    </a:lnL>
                    <a:lnR>
                      <a:noFill/>
                    </a:lnR>
                    <a:lnT>
                      <a:noFill/>
                    </a:lnT>
                    <a:lnB>
                      <a:noFill/>
                    </a:lnB>
                    <a:solidFill>
                      <a:srgbClr val="FFE1CC"/>
                    </a:solidFill>
                  </a:tcPr>
                </a:tc>
                <a:tc>
                  <a:txBody>
                    <a:bodyPr/>
                    <a:lstStyle/>
                    <a:p>
                      <a:pPr lvl="0">
                        <a:buNone/>
                      </a:pPr>
                      <a:r>
                        <a:rPr lang="nl-NL" sz="800">
                          <a:effectLst/>
                          <a:latin typeface="Calibri"/>
                        </a:rPr>
                        <a:t>In </a:t>
                      </a:r>
                      <a:r>
                        <a:rPr lang="nl-NL" sz="800" err="1">
                          <a:effectLst/>
                          <a:latin typeface="Calibri"/>
                        </a:rPr>
                        <a:t>the</a:t>
                      </a:r>
                      <a:r>
                        <a:rPr lang="nl-NL" sz="800">
                          <a:effectLst/>
                          <a:latin typeface="Calibri"/>
                        </a:rPr>
                        <a:t> notebooks </a:t>
                      </a:r>
                      <a:r>
                        <a:rPr lang="nl-NL" sz="800" err="1">
                          <a:effectLst/>
                          <a:latin typeface="Calibri"/>
                        </a:rPr>
                        <a:t>from</a:t>
                      </a:r>
                      <a:r>
                        <a:rPr lang="nl-NL" sz="800">
                          <a:effectLst/>
                          <a:latin typeface="Calibri"/>
                        </a:rPr>
                        <a:t> </a:t>
                      </a:r>
                      <a:r>
                        <a:rPr lang="nl-NL" sz="800" err="1">
                          <a:effectLst/>
                          <a:latin typeface="Calibri"/>
                        </a:rPr>
                        <a:t>task</a:t>
                      </a:r>
                      <a:r>
                        <a:rPr lang="nl-NL" sz="800">
                          <a:effectLst/>
                          <a:latin typeface="Calibri"/>
                        </a:rPr>
                        <a:t> 2, 3 </a:t>
                      </a:r>
                      <a:r>
                        <a:rPr lang="nl-NL" sz="800" err="1">
                          <a:effectLst/>
                          <a:latin typeface="Calibri"/>
                        </a:rPr>
                        <a:t>and</a:t>
                      </a:r>
                      <a:r>
                        <a:rPr lang="nl-NL" sz="800">
                          <a:effectLst/>
                          <a:latin typeface="Calibri"/>
                        </a:rPr>
                        <a:t> 5, I </a:t>
                      </a:r>
                      <a:r>
                        <a:rPr lang="nl-NL" sz="800" err="1">
                          <a:effectLst/>
                          <a:latin typeface="Calibri"/>
                        </a:rPr>
                        <a:t>demonstrated</a:t>
                      </a:r>
                      <a:r>
                        <a:rPr lang="nl-NL" sz="800">
                          <a:effectLst/>
                          <a:latin typeface="Calibri"/>
                        </a:rPr>
                        <a:t> </a:t>
                      </a:r>
                      <a:r>
                        <a:rPr lang="nl-NL" sz="800" err="1">
                          <a:effectLst/>
                          <a:latin typeface="Calibri"/>
                        </a:rPr>
                        <a:t>the</a:t>
                      </a:r>
                      <a:r>
                        <a:rPr lang="nl-NL" sz="800">
                          <a:effectLst/>
                          <a:latin typeface="Calibri"/>
                        </a:rPr>
                        <a:t> </a:t>
                      </a:r>
                      <a:r>
                        <a:rPr lang="nl-NL" sz="800" err="1">
                          <a:effectLst/>
                          <a:latin typeface="Calibri"/>
                        </a:rPr>
                        <a:t>ability</a:t>
                      </a:r>
                      <a:r>
                        <a:rPr lang="nl-NL" sz="800">
                          <a:effectLst/>
                          <a:latin typeface="Calibri"/>
                        </a:rPr>
                        <a:t> </a:t>
                      </a:r>
                      <a:r>
                        <a:rPr lang="nl-NL" sz="800" err="1">
                          <a:effectLst/>
                          <a:latin typeface="Calibri"/>
                        </a:rPr>
                        <a:t>to</a:t>
                      </a:r>
                      <a:r>
                        <a:rPr lang="nl-NL" sz="800">
                          <a:effectLst/>
                          <a:latin typeface="Calibri"/>
                        </a:rPr>
                        <a:t> </a:t>
                      </a:r>
                      <a:r>
                        <a:rPr lang="nl-NL" sz="800" err="1">
                          <a:effectLst/>
                          <a:latin typeface="Calibri"/>
                        </a:rPr>
                        <a:t>perform</a:t>
                      </a:r>
                      <a:r>
                        <a:rPr lang="nl-NL" sz="800">
                          <a:effectLst/>
                          <a:latin typeface="Calibri"/>
                        </a:rPr>
                        <a:t> </a:t>
                      </a:r>
                      <a:r>
                        <a:rPr lang="nl-NL" sz="800" err="1">
                          <a:effectLst/>
                          <a:latin typeface="Calibri"/>
                        </a:rPr>
                        <a:t>intermediate</a:t>
                      </a:r>
                      <a:r>
                        <a:rPr lang="nl-NL" sz="800">
                          <a:effectLst/>
                          <a:latin typeface="Calibri"/>
                        </a:rPr>
                        <a:t> image </a:t>
                      </a:r>
                      <a:r>
                        <a:rPr lang="nl-NL" sz="800" err="1">
                          <a:effectLst/>
                          <a:latin typeface="Calibri"/>
                        </a:rPr>
                        <a:t>manipulations</a:t>
                      </a:r>
                      <a:r>
                        <a:rPr lang="nl-NL" sz="800">
                          <a:effectLst/>
                          <a:latin typeface="Calibri"/>
                        </a:rPr>
                        <a:t> in line </a:t>
                      </a:r>
                      <a:r>
                        <a:rPr lang="nl-NL" sz="800" err="1">
                          <a:effectLst/>
                          <a:latin typeface="Calibri"/>
                        </a:rPr>
                        <a:t>with</a:t>
                      </a:r>
                      <a:r>
                        <a:rPr lang="nl-NL" sz="800">
                          <a:effectLst/>
                          <a:latin typeface="Calibri"/>
                        </a:rPr>
                        <a:t> client </a:t>
                      </a:r>
                      <a:r>
                        <a:rPr lang="nl-NL" sz="800" err="1">
                          <a:effectLst/>
                          <a:latin typeface="Calibri"/>
                        </a:rPr>
                        <a:t>requirements</a:t>
                      </a:r>
                      <a:r>
                        <a:rPr lang="nl-NL" sz="800">
                          <a:effectLst/>
                          <a:latin typeface="Calibri"/>
                        </a:rPr>
                        <a:t>.</a:t>
                      </a:r>
                    </a:p>
                    <a:p>
                      <a:pPr lvl="0">
                        <a:buNone/>
                      </a:pPr>
                      <a:endParaRPr lang="nl-NL" sz="800">
                        <a:effectLst/>
                        <a:latin typeface="Calibri"/>
                      </a:endParaRPr>
                    </a:p>
                    <a:p>
                      <a:pPr lvl="0">
                        <a:buNone/>
                      </a:pPr>
                      <a:r>
                        <a:rPr lang="nl-NL" sz="800">
                          <a:effectLst/>
                          <a:latin typeface="Calibri"/>
                          <a:hlinkClick r:id="rId3"/>
                        </a:rPr>
                        <a:t>task_2.ipynb</a:t>
                      </a:r>
                      <a:r>
                        <a:rPr lang="nl-NL" sz="800">
                          <a:effectLst/>
                          <a:latin typeface="Calibri"/>
                        </a:rPr>
                        <a:t> </a:t>
                      </a:r>
                      <a:endParaRPr lang="nl-NL"/>
                    </a:p>
                    <a:p>
                      <a:pPr lvl="0">
                        <a:buNone/>
                      </a:pPr>
                      <a:r>
                        <a:rPr lang="nl-NL" sz="800">
                          <a:effectLst/>
                          <a:latin typeface="Calibri"/>
                          <a:hlinkClick r:id="rId4"/>
                        </a:rPr>
                        <a:t>task_3.ipynb</a:t>
                      </a:r>
                      <a:r>
                        <a:rPr lang="nl-NL" sz="800">
                          <a:effectLst/>
                          <a:latin typeface="Calibri"/>
                        </a:rPr>
                        <a:t>.</a:t>
                      </a:r>
                    </a:p>
                    <a:p>
                      <a:pPr lvl="0">
                        <a:buNone/>
                      </a:pPr>
                      <a:r>
                        <a:rPr lang="nl-NL" sz="800" b="0" i="0" u="none" strike="noStrike" noProof="0">
                          <a:effectLst/>
                          <a:hlinkClick r:id="rId5"/>
                        </a:rPr>
                        <a:t>task_5.ipynb</a:t>
                      </a:r>
                      <a:endParaRPr lang="nl-NL"/>
                    </a:p>
                  </a:txBody>
                  <a:tcPr marL="9525" marR="9525" marT="9525">
                    <a:lnL>
                      <a:noFill/>
                    </a:lnL>
                    <a:lnR>
                      <a:noFill/>
                    </a:lnR>
                    <a:lnT>
                      <a:noFill/>
                    </a:lnT>
                    <a:lnB>
                      <a:noFill/>
                    </a:lnB>
                    <a:solidFill>
                      <a:srgbClr val="FEF2CD"/>
                    </a:solidFill>
                  </a:tcPr>
                </a:tc>
                <a:tc>
                  <a:txBody>
                    <a:bodyPr/>
                    <a:lstStyle/>
                    <a:p>
                      <a:pPr lvl="0">
                        <a:buNone/>
                      </a:pPr>
                      <a:r>
                        <a:rPr lang="nl-NL" sz="800">
                          <a:effectLst/>
                          <a:latin typeface="Calibri"/>
                        </a:rPr>
                        <a:t>In </a:t>
                      </a:r>
                      <a:r>
                        <a:rPr lang="nl-NL" sz="800" err="1">
                          <a:effectLst/>
                          <a:latin typeface="Calibri"/>
                        </a:rPr>
                        <a:t>the</a:t>
                      </a:r>
                      <a:r>
                        <a:rPr lang="nl-NL" sz="800">
                          <a:effectLst/>
                          <a:latin typeface="Calibri"/>
                        </a:rPr>
                        <a:t> notebooks </a:t>
                      </a:r>
                      <a:r>
                        <a:rPr lang="nl-NL" sz="800" err="1">
                          <a:effectLst/>
                          <a:latin typeface="Calibri"/>
                        </a:rPr>
                        <a:t>from</a:t>
                      </a:r>
                      <a:r>
                        <a:rPr lang="nl-NL" sz="800">
                          <a:effectLst/>
                          <a:latin typeface="Calibri"/>
                        </a:rPr>
                        <a:t> </a:t>
                      </a:r>
                      <a:r>
                        <a:rPr lang="nl-NL" sz="800" err="1">
                          <a:effectLst/>
                          <a:latin typeface="Calibri"/>
                        </a:rPr>
                        <a:t>task</a:t>
                      </a:r>
                      <a:r>
                        <a:rPr lang="nl-NL" sz="800">
                          <a:effectLst/>
                          <a:latin typeface="Calibri"/>
                        </a:rPr>
                        <a:t> 2, 3, 5 </a:t>
                      </a:r>
                      <a:r>
                        <a:rPr lang="nl-NL" sz="800" err="1">
                          <a:effectLst/>
                          <a:latin typeface="Calibri"/>
                        </a:rPr>
                        <a:t>and</a:t>
                      </a:r>
                      <a:r>
                        <a:rPr lang="nl-NL" sz="800">
                          <a:effectLst/>
                          <a:latin typeface="Calibri"/>
                        </a:rPr>
                        <a:t> 8, I </a:t>
                      </a:r>
                      <a:r>
                        <a:rPr lang="nl-NL" sz="800" err="1">
                          <a:effectLst/>
                          <a:latin typeface="Calibri"/>
                        </a:rPr>
                        <a:t>demonstrated</a:t>
                      </a:r>
                      <a:r>
                        <a:rPr lang="nl-NL" sz="800">
                          <a:effectLst/>
                          <a:latin typeface="Calibri"/>
                        </a:rPr>
                        <a:t> </a:t>
                      </a:r>
                      <a:r>
                        <a:rPr lang="nl-NL" sz="800" err="1">
                          <a:effectLst/>
                          <a:latin typeface="Calibri"/>
                        </a:rPr>
                        <a:t>the</a:t>
                      </a:r>
                      <a:r>
                        <a:rPr lang="nl-NL" sz="800">
                          <a:effectLst/>
                          <a:latin typeface="Calibri"/>
                        </a:rPr>
                        <a:t> </a:t>
                      </a:r>
                      <a:r>
                        <a:rPr lang="nl-NL" sz="800" err="1">
                          <a:effectLst/>
                          <a:latin typeface="Calibri"/>
                        </a:rPr>
                        <a:t>ability</a:t>
                      </a:r>
                      <a:r>
                        <a:rPr lang="nl-NL" sz="800">
                          <a:effectLst/>
                          <a:latin typeface="Calibri"/>
                        </a:rPr>
                        <a:t> </a:t>
                      </a:r>
                      <a:r>
                        <a:rPr lang="nl-NL" sz="800" err="1">
                          <a:effectLst/>
                          <a:latin typeface="Calibri"/>
                        </a:rPr>
                        <a:t>to</a:t>
                      </a:r>
                      <a:r>
                        <a:rPr lang="nl-NL" sz="800">
                          <a:effectLst/>
                          <a:latin typeface="Calibri"/>
                        </a:rPr>
                        <a:t> filter images </a:t>
                      </a:r>
                      <a:r>
                        <a:rPr lang="nl-NL" sz="800" err="1">
                          <a:effectLst/>
                          <a:latin typeface="Calibri"/>
                        </a:rPr>
                        <a:t>for</a:t>
                      </a:r>
                      <a:r>
                        <a:rPr lang="nl-NL" sz="800">
                          <a:effectLst/>
                          <a:latin typeface="Calibri"/>
                        </a:rPr>
                        <a:t> </a:t>
                      </a:r>
                      <a:r>
                        <a:rPr lang="nl-NL" sz="800" err="1">
                          <a:effectLst/>
                          <a:latin typeface="Calibri"/>
                        </a:rPr>
                        <a:t>noise</a:t>
                      </a:r>
                      <a:r>
                        <a:rPr lang="nl-NL" sz="800">
                          <a:effectLst/>
                          <a:latin typeface="Calibri"/>
                        </a:rPr>
                        <a:t> </a:t>
                      </a:r>
                      <a:r>
                        <a:rPr lang="nl-NL" sz="800" err="1">
                          <a:effectLst/>
                          <a:latin typeface="Calibri"/>
                        </a:rPr>
                        <a:t>reduction</a:t>
                      </a:r>
                      <a:r>
                        <a:rPr lang="nl-NL" sz="800">
                          <a:effectLst/>
                          <a:latin typeface="Calibri"/>
                        </a:rPr>
                        <a:t> </a:t>
                      </a:r>
                      <a:r>
                        <a:rPr lang="nl-NL" sz="800" err="1">
                          <a:effectLst/>
                          <a:latin typeface="Calibri"/>
                        </a:rPr>
                        <a:t>and</a:t>
                      </a:r>
                      <a:r>
                        <a:rPr lang="nl-NL" sz="800">
                          <a:effectLst/>
                          <a:latin typeface="Calibri"/>
                        </a:rPr>
                        <a:t> image </a:t>
                      </a:r>
                      <a:r>
                        <a:rPr lang="nl-NL" sz="800" err="1">
                          <a:effectLst/>
                          <a:latin typeface="Calibri"/>
                        </a:rPr>
                        <a:t>enhancement</a:t>
                      </a:r>
                      <a:r>
                        <a:rPr lang="nl-NL" sz="800">
                          <a:effectLst/>
                          <a:latin typeface="Calibri"/>
                        </a:rPr>
                        <a:t>. I </a:t>
                      </a:r>
                      <a:r>
                        <a:rPr lang="nl-NL" sz="800" err="1">
                          <a:effectLst/>
                          <a:latin typeface="Calibri"/>
                        </a:rPr>
                        <a:t>successfully</a:t>
                      </a:r>
                      <a:r>
                        <a:rPr lang="nl-NL" sz="800">
                          <a:effectLst/>
                          <a:latin typeface="Calibri"/>
                        </a:rPr>
                        <a:t> </a:t>
                      </a:r>
                      <a:r>
                        <a:rPr lang="nl-NL" sz="800" err="1">
                          <a:effectLst/>
                          <a:latin typeface="Calibri"/>
                        </a:rPr>
                        <a:t>applied</a:t>
                      </a:r>
                      <a:r>
                        <a:rPr lang="nl-NL" sz="800">
                          <a:effectLst/>
                          <a:latin typeface="Calibri"/>
                        </a:rPr>
                        <a:t> </a:t>
                      </a:r>
                      <a:r>
                        <a:rPr lang="nl-NL" sz="800" err="1">
                          <a:effectLst/>
                          <a:latin typeface="Calibri"/>
                        </a:rPr>
                        <a:t>thresholding</a:t>
                      </a:r>
                      <a:r>
                        <a:rPr lang="nl-NL" sz="800">
                          <a:effectLst/>
                          <a:latin typeface="Calibri"/>
                        </a:rPr>
                        <a:t>, </a:t>
                      </a:r>
                      <a:r>
                        <a:rPr lang="nl-NL" sz="800" err="1">
                          <a:effectLst/>
                          <a:latin typeface="Calibri"/>
                        </a:rPr>
                        <a:t>edge</a:t>
                      </a:r>
                      <a:r>
                        <a:rPr lang="nl-NL" sz="800">
                          <a:effectLst/>
                          <a:latin typeface="Calibri"/>
                        </a:rPr>
                        <a:t> </a:t>
                      </a:r>
                      <a:r>
                        <a:rPr lang="nl-NL" sz="800" err="1">
                          <a:effectLst/>
                          <a:latin typeface="Calibri"/>
                        </a:rPr>
                        <a:t>and</a:t>
                      </a:r>
                      <a:r>
                        <a:rPr lang="nl-NL" sz="800">
                          <a:effectLst/>
                          <a:latin typeface="Calibri"/>
                        </a:rPr>
                        <a:t> contour </a:t>
                      </a:r>
                      <a:r>
                        <a:rPr lang="nl-NL" sz="800" err="1">
                          <a:effectLst/>
                          <a:latin typeface="Calibri"/>
                        </a:rPr>
                        <a:t>detection</a:t>
                      </a:r>
                      <a:r>
                        <a:rPr lang="nl-NL" sz="800">
                          <a:effectLst/>
                          <a:latin typeface="Calibri"/>
                        </a:rPr>
                        <a:t> in line </a:t>
                      </a:r>
                      <a:r>
                        <a:rPr lang="nl-NL" sz="800" err="1">
                          <a:effectLst/>
                          <a:latin typeface="Calibri"/>
                        </a:rPr>
                        <a:t>with</a:t>
                      </a:r>
                      <a:r>
                        <a:rPr lang="nl-NL" sz="800">
                          <a:effectLst/>
                          <a:latin typeface="Calibri"/>
                        </a:rPr>
                        <a:t> client </a:t>
                      </a:r>
                      <a:r>
                        <a:rPr lang="nl-NL" sz="800" err="1">
                          <a:effectLst/>
                          <a:latin typeface="Calibri"/>
                        </a:rPr>
                        <a:t>requirements</a:t>
                      </a:r>
                      <a:r>
                        <a:rPr lang="nl-NL" sz="800">
                          <a:effectLst/>
                          <a:latin typeface="Calibri"/>
                        </a:rPr>
                        <a:t>.</a:t>
                      </a:r>
                    </a:p>
                    <a:p>
                      <a:pPr lvl="0">
                        <a:buNone/>
                      </a:pPr>
                      <a:endParaRPr lang="nl-NL" sz="800">
                        <a:effectLst/>
                        <a:latin typeface="Calibri"/>
                      </a:endParaRPr>
                    </a:p>
                    <a:p>
                      <a:pPr lvl="0">
                        <a:buNone/>
                      </a:pPr>
                      <a:r>
                        <a:rPr lang="nl-NL" sz="800" b="0" i="0" u="none" strike="noStrike" noProof="0">
                          <a:effectLst/>
                          <a:latin typeface="Arial"/>
                          <a:hlinkClick r:id="rId3"/>
                        </a:rPr>
                        <a:t>task_2.ipynb</a:t>
                      </a:r>
                      <a:endParaRPr lang="nl-NL"/>
                    </a:p>
                    <a:p>
                      <a:pPr lvl="0">
                        <a:buNone/>
                      </a:pPr>
                      <a:r>
                        <a:rPr lang="nl-NL" sz="800">
                          <a:effectLst/>
                          <a:latin typeface="Calibri"/>
                          <a:hlinkClick r:id="rId4"/>
                        </a:rPr>
                        <a:t>task_3.ipynb</a:t>
                      </a:r>
                      <a:endParaRPr lang="nl-NL" sz="800">
                        <a:effectLst/>
                        <a:latin typeface="Calibri"/>
                      </a:endParaRPr>
                    </a:p>
                    <a:p>
                      <a:pPr lvl="0">
                        <a:buNone/>
                      </a:pPr>
                      <a:r>
                        <a:rPr lang="nl-NL" sz="800" b="0" i="0" u="none" strike="noStrike" noProof="0">
                          <a:effectLst/>
                          <a:latin typeface="Arial"/>
                          <a:hlinkClick r:id="rId5"/>
                        </a:rPr>
                        <a:t>task_5.ipynb</a:t>
                      </a:r>
                      <a:endParaRPr lang="nl-NL"/>
                    </a:p>
                    <a:p>
                      <a:pPr lvl="0">
                        <a:buNone/>
                      </a:pPr>
                      <a:r>
                        <a:rPr lang="nl-NL" sz="800" b="0" i="0" u="none" strike="noStrike" noProof="0">
                          <a:effectLst/>
                          <a:latin typeface="Arial"/>
                          <a:hlinkClick r:id="rId6"/>
                        </a:rPr>
                        <a:t>Task 8</a:t>
                      </a:r>
                      <a:endParaRPr lang="nl-NL"/>
                    </a:p>
                  </a:txBody>
                  <a:tcPr marL="9524" marR="9524" marT="9524">
                    <a:lnL w="0">
                      <a:noFill/>
                    </a:lnL>
                    <a:lnR w="0">
                      <a:noFill/>
                    </a:lnR>
                    <a:lnT w="0">
                      <a:noFill/>
                    </a:lnT>
                    <a:lnB w="0">
                      <a:noFill/>
                    </a:lnB>
                    <a:solidFill>
                      <a:srgbClr val="D1F1DA"/>
                    </a:solidFill>
                  </a:tcPr>
                </a:tc>
                <a:tc>
                  <a:txBody>
                    <a:bodyPr/>
                    <a:lstStyle/>
                    <a:p>
                      <a:pPr lvl="0">
                        <a:buNone/>
                      </a:pPr>
                      <a:r>
                        <a:rPr lang="nl-NL" sz="800" b="0" i="0" u="none" strike="noStrike" noProof="0">
                          <a:effectLst/>
                        </a:rPr>
                        <a:t>In </a:t>
                      </a:r>
                      <a:r>
                        <a:rPr lang="nl-NL" sz="800" b="0" i="0" u="none" strike="noStrike" noProof="0" err="1">
                          <a:effectLst/>
                        </a:rPr>
                        <a:t>the</a:t>
                      </a:r>
                      <a:r>
                        <a:rPr lang="nl-NL" sz="800" b="0" i="0" u="none" strike="noStrike" noProof="0">
                          <a:effectLst/>
                        </a:rPr>
                        <a:t> notebooks </a:t>
                      </a:r>
                      <a:r>
                        <a:rPr lang="nl-NL" sz="800" b="0" i="0" u="none" strike="noStrike" noProof="0" err="1">
                          <a:effectLst/>
                        </a:rPr>
                        <a:t>from</a:t>
                      </a:r>
                      <a:r>
                        <a:rPr lang="nl-NL" sz="800" b="0" i="0" u="none" strike="noStrike" noProof="0">
                          <a:effectLst/>
                        </a:rPr>
                        <a:t> </a:t>
                      </a:r>
                      <a:r>
                        <a:rPr lang="nl-NL" sz="800" b="0" i="0" u="none" strike="noStrike" noProof="0" err="1">
                          <a:effectLst/>
                        </a:rPr>
                        <a:t>task</a:t>
                      </a:r>
                      <a:r>
                        <a:rPr lang="nl-NL" sz="800" b="0" i="0" u="none" strike="noStrike" noProof="0">
                          <a:effectLst/>
                        </a:rPr>
                        <a:t> 3, 5, 6, 7 </a:t>
                      </a:r>
                      <a:r>
                        <a:rPr lang="nl-NL" sz="800" b="0" i="0" u="none" strike="noStrike" noProof="0" err="1">
                          <a:effectLst/>
                        </a:rPr>
                        <a:t>and</a:t>
                      </a:r>
                      <a:r>
                        <a:rPr lang="nl-NL" sz="800" b="0" i="0" u="none" strike="noStrike" noProof="0">
                          <a:effectLst/>
                        </a:rPr>
                        <a:t> 8 I </a:t>
                      </a:r>
                      <a:r>
                        <a:rPr lang="nl-NL" sz="800" b="0" i="0" u="none" strike="noStrike" noProof="0" err="1">
                          <a:effectLst/>
                        </a:rPr>
                        <a:t>demonstrated</a:t>
                      </a:r>
                      <a:r>
                        <a:rPr lang="nl-NL" sz="800" b="0" i="0" u="none" strike="noStrike" noProof="0">
                          <a:effectLst/>
                        </a:rPr>
                        <a:t> </a:t>
                      </a:r>
                      <a:r>
                        <a:rPr lang="nl-NL" sz="800" b="0" i="0" u="none" strike="noStrike" noProof="0" err="1">
                          <a:effectLst/>
                        </a:rPr>
                        <a:t>the</a:t>
                      </a:r>
                      <a:r>
                        <a:rPr lang="nl-NL" sz="800" b="0" i="0" u="none" strike="noStrike" noProof="0">
                          <a:effectLst/>
                        </a:rPr>
                        <a:t> </a:t>
                      </a:r>
                      <a:r>
                        <a:rPr lang="nl-NL" sz="800" b="0" i="0" u="none" strike="noStrike" noProof="0" err="1">
                          <a:effectLst/>
                        </a:rPr>
                        <a:t>ability</a:t>
                      </a:r>
                      <a:r>
                        <a:rPr lang="nl-NL" sz="800" b="0" i="0" u="none" strike="noStrike" noProof="0">
                          <a:effectLst/>
                        </a:rPr>
                        <a:t> </a:t>
                      </a:r>
                      <a:r>
                        <a:rPr lang="nl-NL" sz="800" b="0" i="0" u="none" strike="noStrike" noProof="0" err="1">
                          <a:effectLst/>
                        </a:rPr>
                        <a:t>to</a:t>
                      </a:r>
                      <a:r>
                        <a:rPr lang="nl-NL" sz="800" b="0" i="0" u="none" strike="noStrike" noProof="0">
                          <a:effectLst/>
                        </a:rPr>
                        <a:t> </a:t>
                      </a:r>
                      <a:r>
                        <a:rPr lang="nl-NL" sz="800" b="0" i="0" u="none" strike="noStrike" noProof="0" err="1">
                          <a:effectLst/>
                        </a:rPr>
                        <a:t>execute</a:t>
                      </a:r>
                      <a:r>
                        <a:rPr lang="nl-NL" sz="800" b="0" i="0" u="none" strike="noStrike" noProof="0">
                          <a:effectLst/>
                        </a:rPr>
                        <a:t> </a:t>
                      </a:r>
                      <a:r>
                        <a:rPr lang="nl-NL" sz="800" b="0" i="0" u="none" strike="noStrike" noProof="0" err="1">
                          <a:effectLst/>
                        </a:rPr>
                        <a:t>morphological</a:t>
                      </a:r>
                      <a:r>
                        <a:rPr lang="nl-NL" sz="800" b="0" i="0" u="none" strike="noStrike" noProof="0">
                          <a:effectLst/>
                        </a:rPr>
                        <a:t> operations in images, </a:t>
                      </a:r>
                      <a:r>
                        <a:rPr lang="nl-NL" sz="800" b="0" i="0" u="none" strike="noStrike" noProof="0" err="1">
                          <a:effectLst/>
                        </a:rPr>
                        <a:t>and</a:t>
                      </a:r>
                      <a:r>
                        <a:rPr lang="nl-NL" sz="800" b="0" i="0" u="none" strike="noStrike" noProof="0">
                          <a:effectLst/>
                        </a:rPr>
                        <a:t> </a:t>
                      </a:r>
                      <a:r>
                        <a:rPr lang="nl-NL" sz="800" b="0" i="0" u="none" strike="noStrike" noProof="0" err="1">
                          <a:effectLst/>
                        </a:rPr>
                        <a:t>combined</a:t>
                      </a:r>
                      <a:r>
                        <a:rPr lang="nl-NL" sz="800" b="0" i="0" u="none" strike="noStrike" noProof="0">
                          <a:effectLst/>
                        </a:rPr>
                        <a:t> </a:t>
                      </a:r>
                      <a:r>
                        <a:rPr lang="nl-NL" sz="800" b="0" i="0" u="none" strike="noStrike" noProof="0" err="1">
                          <a:effectLst/>
                        </a:rPr>
                        <a:t>various</a:t>
                      </a:r>
                      <a:r>
                        <a:rPr lang="nl-NL" sz="800" b="0" i="0" u="none" strike="noStrike" noProof="0">
                          <a:effectLst/>
                        </a:rPr>
                        <a:t> traditional CV </a:t>
                      </a:r>
                      <a:r>
                        <a:rPr lang="nl-NL" sz="800" b="0" i="0" u="none" strike="noStrike" noProof="0" err="1">
                          <a:effectLst/>
                        </a:rPr>
                        <a:t>methods</a:t>
                      </a:r>
                      <a:r>
                        <a:rPr lang="nl-NL" sz="800" b="0" i="0" u="none" strike="noStrike" noProof="0">
                          <a:effectLst/>
                        </a:rPr>
                        <a:t> </a:t>
                      </a:r>
                      <a:r>
                        <a:rPr lang="nl-NL" sz="800" b="0" i="0" u="none" strike="noStrike" noProof="0" err="1">
                          <a:effectLst/>
                        </a:rPr>
                        <a:t>to</a:t>
                      </a:r>
                      <a:r>
                        <a:rPr lang="nl-NL" sz="800" b="0" i="0" u="none" strike="noStrike" noProof="0">
                          <a:effectLst/>
                        </a:rPr>
                        <a:t> </a:t>
                      </a:r>
                      <a:r>
                        <a:rPr lang="nl-NL" sz="800" b="0" i="0" u="none" strike="noStrike" noProof="0" err="1">
                          <a:effectLst/>
                        </a:rPr>
                        <a:t>build</a:t>
                      </a:r>
                      <a:r>
                        <a:rPr lang="nl-NL" sz="800" b="0" i="0" u="none" strike="noStrike" noProof="0">
                          <a:effectLst/>
                        </a:rPr>
                        <a:t> </a:t>
                      </a:r>
                      <a:r>
                        <a:rPr lang="nl-NL" sz="800" b="0" i="0" u="none" strike="noStrike" noProof="0" err="1">
                          <a:effectLst/>
                        </a:rPr>
                        <a:t>an</a:t>
                      </a:r>
                      <a:r>
                        <a:rPr lang="nl-NL" sz="800" b="0" i="0" u="none" strike="noStrike" noProof="0">
                          <a:effectLst/>
                        </a:rPr>
                        <a:t> image </a:t>
                      </a:r>
                      <a:r>
                        <a:rPr lang="nl-NL" sz="800" b="0" i="0" u="none" strike="noStrike" noProof="0" err="1">
                          <a:effectLst/>
                        </a:rPr>
                        <a:t>segmentation</a:t>
                      </a:r>
                      <a:r>
                        <a:rPr lang="nl-NL" sz="800" b="0" i="0" u="none" strike="noStrike" noProof="0">
                          <a:effectLst/>
                        </a:rPr>
                        <a:t> </a:t>
                      </a:r>
                      <a:r>
                        <a:rPr lang="nl-NL" sz="800" b="0" i="0" u="none" strike="noStrike" noProof="0" err="1">
                          <a:effectLst/>
                        </a:rPr>
                        <a:t>and</a:t>
                      </a:r>
                      <a:r>
                        <a:rPr lang="nl-NL" sz="800" b="0" i="0" u="none" strike="noStrike" noProof="0">
                          <a:effectLst/>
                        </a:rPr>
                        <a:t> object </a:t>
                      </a:r>
                      <a:r>
                        <a:rPr lang="nl-NL" sz="800" b="0" i="0" u="none" strike="noStrike" noProof="0" err="1">
                          <a:effectLst/>
                        </a:rPr>
                        <a:t>detection</a:t>
                      </a:r>
                      <a:r>
                        <a:rPr lang="nl-NL" sz="800" b="0" i="0" u="none" strike="noStrike" noProof="0">
                          <a:effectLst/>
                        </a:rPr>
                        <a:t> pipeline in line </a:t>
                      </a:r>
                      <a:r>
                        <a:rPr lang="nl-NL" sz="800" b="0" i="0" u="none" strike="noStrike" noProof="0" err="1">
                          <a:effectLst/>
                        </a:rPr>
                        <a:t>with</a:t>
                      </a:r>
                      <a:r>
                        <a:rPr lang="nl-NL" sz="800" b="0" i="0" u="none" strike="noStrike" noProof="0">
                          <a:effectLst/>
                        </a:rPr>
                        <a:t> client </a:t>
                      </a:r>
                      <a:r>
                        <a:rPr lang="nl-NL" sz="800" b="0" i="0" u="none" strike="noStrike" noProof="0" err="1">
                          <a:effectLst/>
                        </a:rPr>
                        <a:t>requirements</a:t>
                      </a:r>
                      <a:r>
                        <a:rPr lang="nl-NL" sz="800" b="0" i="0" u="none" strike="noStrike" noProof="0">
                          <a:effectLst/>
                        </a:rPr>
                        <a:t>.</a:t>
                      </a:r>
                    </a:p>
                    <a:p>
                      <a:pPr lvl="0">
                        <a:buNone/>
                      </a:pPr>
                      <a:endParaRPr lang="nl-NL" sz="800" b="0" i="0" u="none" strike="noStrike" noProof="0">
                        <a:effectLst/>
                      </a:endParaRPr>
                    </a:p>
                    <a:p>
                      <a:pPr lvl="0">
                        <a:buNone/>
                      </a:pPr>
                      <a:r>
                        <a:rPr lang="nl-NL" sz="800" b="0" i="0" u="none" strike="noStrike" noProof="0">
                          <a:effectLst/>
                          <a:hlinkClick r:id="rId4"/>
                        </a:rPr>
                        <a:t>task_3.ipynb</a:t>
                      </a:r>
                      <a:endParaRPr lang="nl-NL" sz="800" b="0" i="0" u="none" strike="noStrike" noProof="0">
                        <a:effectLst/>
                      </a:endParaRPr>
                    </a:p>
                    <a:p>
                      <a:pPr lvl="0">
                        <a:buNone/>
                      </a:pPr>
                      <a:r>
                        <a:rPr lang="nl-NL" sz="800" b="0" i="0" u="none" strike="noStrike" noProof="0">
                          <a:effectLst/>
                          <a:latin typeface="Arial"/>
                          <a:hlinkClick r:id="rId5"/>
                        </a:rPr>
                        <a:t>task_5.ipynb</a:t>
                      </a:r>
                    </a:p>
                    <a:p>
                      <a:pPr lvl="0">
                        <a:buNone/>
                      </a:pPr>
                      <a:r>
                        <a:rPr lang="nl-NL" sz="800" b="0" i="0" u="none" strike="noStrike" noProof="0">
                          <a:effectLst/>
                          <a:latin typeface="Arial"/>
                          <a:hlinkClick r:id="rId7"/>
                        </a:rPr>
                        <a:t>task_6.ipynb</a:t>
                      </a:r>
                    </a:p>
                    <a:p>
                      <a:pPr lvl="0">
                        <a:buNone/>
                      </a:pPr>
                      <a:r>
                        <a:rPr lang="nl-NL" sz="800" b="0" i="0" u="none" strike="noStrike" noProof="0">
                          <a:effectLst/>
                          <a:latin typeface="Arial"/>
                          <a:hlinkClick r:id="rId8"/>
                        </a:rPr>
                        <a:t>task_7.ipynb</a:t>
                      </a:r>
                    </a:p>
                    <a:p>
                      <a:pPr lvl="0">
                        <a:buNone/>
                      </a:pPr>
                      <a:r>
                        <a:rPr lang="nl-NL" sz="800" b="0" i="0" u="none" strike="noStrike" noProof="0">
                          <a:effectLst/>
                          <a:latin typeface="Arial"/>
                          <a:hlinkClick r:id="rId6"/>
                        </a:rPr>
                        <a:t>Task 8</a:t>
                      </a:r>
                      <a:endParaRPr lang="nl-NL"/>
                    </a:p>
                  </a:txBody>
                  <a:tcPr marL="9525" marR="9525" marT="9525">
                    <a:lnL>
                      <a:noFill/>
                    </a:lnL>
                    <a:lnR>
                      <a:noFill/>
                    </a:lnR>
                    <a:lnT>
                      <a:noFill/>
                    </a:lnT>
                    <a:lnB>
                      <a:noFill/>
                    </a:lnB>
                    <a:solidFill>
                      <a:srgbClr val="DAF1F3"/>
                    </a:solidFill>
                  </a:tcPr>
                </a:tc>
                <a:tc>
                  <a:txBody>
                    <a:bodyPr/>
                    <a:lstStyle/>
                    <a:p>
                      <a:pPr lvl="0">
                        <a:buNone/>
                      </a:pPr>
                      <a:r>
                        <a:rPr lang="nl-NL" sz="1000">
                          <a:effectLst/>
                          <a:latin typeface="Calibri"/>
                        </a:rPr>
                        <a:t>In </a:t>
                      </a:r>
                      <a:r>
                        <a:rPr lang="nl-NL" sz="1000" err="1">
                          <a:effectLst/>
                          <a:latin typeface="Calibri"/>
                        </a:rPr>
                        <a:t>the</a:t>
                      </a:r>
                      <a:r>
                        <a:rPr lang="nl-NL" sz="1000">
                          <a:effectLst/>
                          <a:latin typeface="Calibri"/>
                        </a:rPr>
                        <a:t> notebooks </a:t>
                      </a:r>
                      <a:r>
                        <a:rPr lang="nl-NL" sz="1000" err="1">
                          <a:effectLst/>
                          <a:latin typeface="Calibri"/>
                        </a:rPr>
                        <a:t>from</a:t>
                      </a:r>
                      <a:r>
                        <a:rPr lang="nl-NL" sz="1000">
                          <a:effectLst/>
                          <a:latin typeface="Calibri"/>
                        </a:rPr>
                        <a:t> </a:t>
                      </a:r>
                      <a:r>
                        <a:rPr lang="nl-NL" sz="1000" err="1">
                          <a:effectLst/>
                          <a:latin typeface="Calibri"/>
                        </a:rPr>
                        <a:t>task</a:t>
                      </a:r>
                      <a:r>
                        <a:rPr lang="nl-NL" sz="1000">
                          <a:effectLst/>
                          <a:latin typeface="Calibri"/>
                        </a:rPr>
                        <a:t> 6, 7 </a:t>
                      </a:r>
                      <a:r>
                        <a:rPr lang="nl-NL" sz="1000" err="1">
                          <a:effectLst/>
                          <a:latin typeface="Calibri"/>
                        </a:rPr>
                        <a:t>and</a:t>
                      </a:r>
                      <a:r>
                        <a:rPr lang="nl-NL" sz="1000">
                          <a:effectLst/>
                          <a:latin typeface="Calibri"/>
                        </a:rPr>
                        <a:t> 8 I </a:t>
                      </a:r>
                      <a:r>
                        <a:rPr lang="nl-NL" sz="1000" err="1">
                          <a:effectLst/>
                          <a:latin typeface="Calibri"/>
                        </a:rPr>
                        <a:t>demonstrated</a:t>
                      </a:r>
                      <a:r>
                        <a:rPr lang="nl-NL" sz="1000">
                          <a:effectLst/>
                          <a:latin typeface="Calibri"/>
                        </a:rPr>
                        <a:t> </a:t>
                      </a:r>
                      <a:r>
                        <a:rPr lang="nl-NL" sz="1000" err="1">
                          <a:effectLst/>
                          <a:latin typeface="Calibri"/>
                        </a:rPr>
                        <a:t>the</a:t>
                      </a:r>
                      <a:r>
                        <a:rPr lang="nl-NL" sz="1000">
                          <a:effectLst/>
                          <a:latin typeface="Calibri"/>
                        </a:rPr>
                        <a:t> </a:t>
                      </a:r>
                      <a:r>
                        <a:rPr lang="nl-NL" sz="1000" err="1">
                          <a:effectLst/>
                          <a:latin typeface="Calibri"/>
                        </a:rPr>
                        <a:t>ability</a:t>
                      </a:r>
                      <a:r>
                        <a:rPr lang="nl-NL" sz="1000">
                          <a:effectLst/>
                          <a:latin typeface="Calibri"/>
                        </a:rPr>
                        <a:t> </a:t>
                      </a:r>
                      <a:r>
                        <a:rPr lang="nl-NL" sz="1000" err="1">
                          <a:effectLst/>
                          <a:latin typeface="Calibri"/>
                        </a:rPr>
                        <a:t>to</a:t>
                      </a:r>
                      <a:r>
                        <a:rPr lang="nl-NL" sz="1000">
                          <a:effectLst/>
                          <a:latin typeface="Calibri"/>
                        </a:rPr>
                        <a:t> extract, </a:t>
                      </a:r>
                      <a:r>
                        <a:rPr lang="nl-NL" sz="1000" err="1">
                          <a:effectLst/>
                          <a:latin typeface="Calibri"/>
                        </a:rPr>
                        <a:t>process</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analyze</a:t>
                      </a:r>
                      <a:r>
                        <a:rPr lang="nl-NL" sz="1000">
                          <a:effectLst/>
                          <a:latin typeface="Calibri"/>
                        </a:rPr>
                        <a:t> </a:t>
                      </a:r>
                      <a:r>
                        <a:rPr lang="nl-NL" sz="1000" err="1">
                          <a:effectLst/>
                          <a:latin typeface="Calibri"/>
                        </a:rPr>
                        <a:t>quantitative</a:t>
                      </a:r>
                      <a:r>
                        <a:rPr lang="nl-NL" sz="1000">
                          <a:effectLst/>
                          <a:latin typeface="Calibri"/>
                        </a:rPr>
                        <a:t> information </a:t>
                      </a:r>
                      <a:r>
                        <a:rPr lang="nl-NL" sz="1000" err="1">
                          <a:effectLst/>
                          <a:latin typeface="Calibri"/>
                        </a:rPr>
                        <a:t>from</a:t>
                      </a:r>
                      <a:r>
                        <a:rPr lang="nl-NL" sz="1000">
                          <a:effectLst/>
                          <a:latin typeface="Calibri"/>
                        </a:rPr>
                        <a:t> images </a:t>
                      </a:r>
                      <a:r>
                        <a:rPr lang="nl-NL" sz="1000" err="1">
                          <a:effectLst/>
                          <a:latin typeface="Calibri"/>
                        </a:rPr>
                        <a:t>using</a:t>
                      </a:r>
                      <a:r>
                        <a:rPr lang="nl-NL" sz="1000">
                          <a:effectLst/>
                          <a:latin typeface="Calibri"/>
                        </a:rPr>
                        <a:t> </a:t>
                      </a:r>
                      <a:r>
                        <a:rPr lang="nl-NL" sz="1000" err="1">
                          <a:effectLst/>
                          <a:latin typeface="Calibri"/>
                        </a:rPr>
                        <a:t>appropriate</a:t>
                      </a:r>
                      <a:r>
                        <a:rPr lang="nl-NL" sz="1000">
                          <a:effectLst/>
                          <a:latin typeface="Calibri"/>
                        </a:rPr>
                        <a:t> </a:t>
                      </a:r>
                      <a:r>
                        <a:rPr lang="nl-NL" sz="1000" err="1">
                          <a:effectLst/>
                          <a:latin typeface="Calibri"/>
                        </a:rPr>
                        <a:t>algorithms</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methods</a:t>
                      </a:r>
                      <a:r>
                        <a:rPr lang="nl-NL" sz="1000">
                          <a:effectLst/>
                          <a:latin typeface="Calibri"/>
                        </a:rPr>
                        <a:t> in line </a:t>
                      </a:r>
                      <a:r>
                        <a:rPr lang="nl-NL" sz="1000" err="1">
                          <a:effectLst/>
                          <a:latin typeface="Calibri"/>
                        </a:rPr>
                        <a:t>with</a:t>
                      </a:r>
                      <a:r>
                        <a:rPr lang="nl-NL" sz="1000">
                          <a:effectLst/>
                          <a:latin typeface="Calibri"/>
                        </a:rPr>
                        <a:t> client </a:t>
                      </a:r>
                      <a:r>
                        <a:rPr lang="nl-NL" sz="1000" err="1">
                          <a:effectLst/>
                          <a:latin typeface="Calibri"/>
                        </a:rPr>
                        <a:t>requirements</a:t>
                      </a:r>
                      <a:r>
                        <a:rPr lang="nl-NL" sz="1000">
                          <a:effectLst/>
                          <a:latin typeface="Calibri"/>
                        </a:rPr>
                        <a:t>.</a:t>
                      </a:r>
                    </a:p>
                    <a:p>
                      <a:pPr lvl="0">
                        <a:buNone/>
                      </a:pPr>
                      <a:r>
                        <a:rPr lang="nl-NL" sz="1000">
                          <a:effectLst/>
                          <a:latin typeface="Calibri"/>
                          <a:hlinkClick r:id="rId7"/>
                        </a:rPr>
                        <a:t>task_6.ipynb</a:t>
                      </a:r>
                    </a:p>
                    <a:p>
                      <a:pPr lvl="0">
                        <a:buNone/>
                      </a:pPr>
                      <a:r>
                        <a:rPr lang="nl-NL" sz="800" b="0" i="0" u="none" strike="noStrike" noProof="0">
                          <a:effectLst/>
                          <a:latin typeface="Arial"/>
                          <a:hlinkClick r:id="rId8"/>
                        </a:rPr>
                        <a:t>task_7.ipynb</a:t>
                      </a:r>
                    </a:p>
                    <a:p>
                      <a:pPr lvl="0">
                        <a:buNone/>
                      </a:pPr>
                      <a:r>
                        <a:rPr lang="nl-NL" sz="800" b="0" i="0" u="none" strike="noStrike" noProof="0">
                          <a:effectLst/>
                          <a:latin typeface="Arial"/>
                          <a:hlinkClick r:id="rId6"/>
                        </a:rPr>
                        <a:t>Task 8</a:t>
                      </a:r>
                      <a:endParaRPr lang="nl-NL"/>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pic>
        <p:nvPicPr>
          <p:cNvPr id="2" name="Afbeelding 1" descr="Afbeelding met tekst, schermopname, Lettertype, lijn">
            <a:extLst>
              <a:ext uri="{FF2B5EF4-FFF2-40B4-BE49-F238E27FC236}">
                <a16:creationId xmlns:a16="http://schemas.microsoft.com/office/drawing/2014/main" id="{CD6AFFBD-223C-52F2-7A6F-AB8C50C6C734}"/>
              </a:ext>
            </a:extLst>
          </p:cNvPr>
          <p:cNvPicPr>
            <a:picLocks noChangeAspect="1"/>
          </p:cNvPicPr>
          <p:nvPr/>
        </p:nvPicPr>
        <p:blipFill rotWithShape="1">
          <a:blip r:embed="rId9"/>
          <a:srcRect r="55640" b="-1177"/>
          <a:stretch/>
        </p:blipFill>
        <p:spPr>
          <a:xfrm>
            <a:off x="7413775" y="2526583"/>
            <a:ext cx="1507920" cy="4506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4/7</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3.2</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Deep Learning</a:t>
            </a:r>
            <a:endParaRPr lang="en-US"/>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i="0"/>
              <a:t>The student can deliver computer vision solutions to a client.</a:t>
            </a:r>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1100"/>
              <a:t>Computer Vision</a:t>
            </a:r>
            <a:endParaRPr lang="en-US"/>
          </a:p>
        </p:txBody>
      </p:sp>
      <p:graphicFrame>
        <p:nvGraphicFramePr>
          <p:cNvPr id="3" name="Tabel 2">
            <a:extLst>
              <a:ext uri="{FF2B5EF4-FFF2-40B4-BE49-F238E27FC236}">
                <a16:creationId xmlns:a16="http://schemas.microsoft.com/office/drawing/2014/main" id="{D351578D-66BE-F339-3301-D5FB2217D8F6}"/>
              </a:ext>
            </a:extLst>
          </p:cNvPr>
          <p:cNvGraphicFramePr>
            <a:graphicFrameLocks noGrp="1"/>
          </p:cNvGraphicFramePr>
          <p:nvPr>
            <p:extLst>
              <p:ext uri="{D42A27DB-BD31-4B8C-83A1-F6EECF244321}">
                <p14:modId xmlns:p14="http://schemas.microsoft.com/office/powerpoint/2010/main" val="2587043382"/>
              </p:ext>
            </p:extLst>
          </p:nvPr>
        </p:nvGraphicFramePr>
        <p:xfrm>
          <a:off x="64093" y="1137658"/>
          <a:ext cx="9020006" cy="609606"/>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609606">
                <a:tc>
                  <a:txBody>
                    <a:bodyPr/>
                    <a:lstStyle/>
                    <a:p>
                      <a:pPr algn="ctr" fontAlgn="b"/>
                      <a:r>
                        <a:rPr lang="nl-NL" sz="1000" b="1">
                          <a:solidFill>
                            <a:srgbClr val="FFFFFF"/>
                          </a:solidFill>
                          <a:effectLst/>
                          <a:latin typeface="Calibri" panose="020F0502020204030204" pitchFamily="34" charset="0"/>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6" name="Tabel 5">
            <a:extLst>
              <a:ext uri="{FF2B5EF4-FFF2-40B4-BE49-F238E27FC236}">
                <a16:creationId xmlns:a16="http://schemas.microsoft.com/office/drawing/2014/main" id="{702964E5-2BF8-982B-AFDD-9FBD2DD750F4}"/>
              </a:ext>
            </a:extLst>
          </p:cNvPr>
          <p:cNvGraphicFramePr>
            <a:graphicFrameLocks noGrp="1"/>
          </p:cNvGraphicFramePr>
          <p:nvPr>
            <p:extLst>
              <p:ext uri="{D42A27DB-BD31-4B8C-83A1-F6EECF244321}">
                <p14:modId xmlns:p14="http://schemas.microsoft.com/office/powerpoint/2010/main" val="3336475896"/>
              </p:ext>
            </p:extLst>
          </p:nvPr>
        </p:nvGraphicFramePr>
        <p:xfrm>
          <a:off x="69434" y="1746547"/>
          <a:ext cx="9020017" cy="1541145"/>
        </p:xfrm>
        <a:graphic>
          <a:graphicData uri="http://schemas.openxmlformats.org/drawingml/2006/table">
            <a:tbl>
              <a:tblPr firstRow="1" bandRow="1">
                <a:tableStyleId>{764D4AE7-FFBC-431D-9275-528F30A785D3}</a:tableStyleId>
              </a:tblPr>
              <a:tblGrid>
                <a:gridCol w="1492906">
                  <a:extLst>
                    <a:ext uri="{9D8B030D-6E8A-4147-A177-3AD203B41FA5}">
                      <a16:colId xmlns:a16="http://schemas.microsoft.com/office/drawing/2014/main" val="2840239963"/>
                    </a:ext>
                  </a:extLst>
                </a:gridCol>
                <a:gridCol w="1099566">
                  <a:extLst>
                    <a:ext uri="{9D8B030D-6E8A-4147-A177-3AD203B41FA5}">
                      <a16:colId xmlns:a16="http://schemas.microsoft.com/office/drawing/2014/main" val="1322794671"/>
                    </a:ext>
                  </a:extLst>
                </a:gridCol>
                <a:gridCol w="1403511">
                  <a:extLst>
                    <a:ext uri="{9D8B030D-6E8A-4147-A177-3AD203B41FA5}">
                      <a16:colId xmlns:a16="http://schemas.microsoft.com/office/drawing/2014/main" val="3623147846"/>
                    </a:ext>
                  </a:extLst>
                </a:gridCol>
                <a:gridCol w="1555484">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408141">
                <a:tc>
                  <a:txBody>
                    <a:bodyPr/>
                    <a:lstStyle/>
                    <a:p>
                      <a:pPr lvl="0">
                        <a:buNone/>
                      </a:pPr>
                      <a:r>
                        <a:rPr lang="nl-NL" sz="700" b="0" i="0" u="none" strike="noStrike" noProof="0" err="1">
                          <a:solidFill>
                            <a:srgbClr val="000000"/>
                          </a:solidFill>
                          <a:effectLst/>
                        </a:rPr>
                        <a:t>Not</a:t>
                      </a:r>
                      <a:r>
                        <a:rPr lang="nl-NL" sz="700" b="0" i="0" u="none" strike="noStrike" noProof="0">
                          <a:solidFill>
                            <a:srgbClr val="000000"/>
                          </a:solidFill>
                          <a:effectLst/>
                        </a:rPr>
                        <a:t> </a:t>
                      </a:r>
                      <a:r>
                        <a:rPr lang="nl-NL" sz="700" b="0" i="0" u="none" strike="noStrike" noProof="0" err="1">
                          <a:solidFill>
                            <a:srgbClr val="000000"/>
                          </a:solidFill>
                          <a:effectLst/>
                        </a:rPr>
                        <a:t>addressed</a:t>
                      </a:r>
                      <a:r>
                        <a:rPr lang="nl-NL" sz="700" b="0" i="0" u="none" strike="noStrike" noProof="0">
                          <a:solidFill>
                            <a:srgbClr val="000000"/>
                          </a:solidFill>
                          <a:effectLst/>
                        </a:rPr>
                        <a:t> </a:t>
                      </a:r>
                      <a:r>
                        <a:rPr lang="nl-NL" sz="700" b="0" i="0" u="none" strike="noStrike" noProof="0" err="1">
                          <a:solidFill>
                            <a:srgbClr val="000000"/>
                          </a:solidFill>
                          <a:effectLst/>
                        </a:rPr>
                        <a:t>this</a:t>
                      </a:r>
                      <a:r>
                        <a:rPr lang="nl-NL" sz="700" b="0" i="0" u="none" strike="noStrike" noProof="0">
                          <a:solidFill>
                            <a:srgbClr val="000000"/>
                          </a:solidFill>
                          <a:effectLst/>
                        </a:rPr>
                        <a:t> ILO in </a:t>
                      </a:r>
                      <a:r>
                        <a:rPr lang="nl-NL" sz="700" b="0" i="0" u="none" strike="noStrike" noProof="0" err="1">
                          <a:solidFill>
                            <a:srgbClr val="000000"/>
                          </a:solidFill>
                          <a:effectLst/>
                        </a:rPr>
                        <a:t>your</a:t>
                      </a:r>
                      <a:r>
                        <a:rPr lang="nl-NL" sz="700" b="0" i="0" u="none" strike="noStrike" noProof="0">
                          <a:solidFill>
                            <a:srgbClr val="000000"/>
                          </a:solidFill>
                          <a:effectLst/>
                        </a:rPr>
                        <a:t> project </a:t>
                      </a:r>
                      <a:r>
                        <a:rPr lang="nl-NL" sz="700" b="0" i="0" u="none" strike="noStrike" noProof="0" err="1">
                          <a:solidFill>
                            <a:srgbClr val="000000"/>
                          </a:solidFill>
                          <a:effectLst/>
                        </a:rPr>
                        <a:t>work</a:t>
                      </a:r>
                      <a:r>
                        <a:rPr lang="nl-NL" sz="700" b="0" i="0" u="none" strike="noStrike" noProof="0">
                          <a:solidFill>
                            <a:srgbClr val="000000"/>
                          </a:solidFill>
                          <a:effectLst/>
                        </a:rPr>
                        <a:t>. </a:t>
                      </a:r>
                      <a:r>
                        <a:rPr lang="nl-NL" sz="700" b="0" i="0" u="none" strike="noStrike" noProof="0" err="1">
                          <a:solidFill>
                            <a:srgbClr val="000000"/>
                          </a:solidFill>
                          <a:effectLst/>
                        </a:rPr>
                        <a:t>Your</a:t>
                      </a:r>
                      <a:r>
                        <a:rPr lang="nl-NL" sz="700" b="0" i="0" u="none" strike="noStrike" noProof="0">
                          <a:solidFill>
                            <a:srgbClr val="000000"/>
                          </a:solidFill>
                          <a:effectLst/>
                        </a:rPr>
                        <a:t> project </a:t>
                      </a:r>
                      <a:r>
                        <a:rPr lang="nl-NL" sz="700" b="0" i="0" u="none" strike="noStrike" noProof="0" err="1">
                          <a:solidFill>
                            <a:srgbClr val="000000"/>
                          </a:solidFill>
                          <a:effectLst/>
                        </a:rPr>
                        <a:t>work</a:t>
                      </a:r>
                      <a:r>
                        <a:rPr lang="nl-NL" sz="700" b="0" i="0" u="none" strike="noStrike" noProof="0">
                          <a:solidFill>
                            <a:srgbClr val="000000"/>
                          </a:solidFill>
                          <a:effectLst/>
                        </a:rPr>
                        <a:t> </a:t>
                      </a:r>
                      <a:r>
                        <a:rPr lang="nl-NL" sz="700" b="0" i="0" u="none" strike="noStrike" noProof="0" err="1">
                          <a:solidFill>
                            <a:srgbClr val="000000"/>
                          </a:solidFill>
                          <a:effectLst/>
                        </a:rPr>
                        <a:t>evidencing</a:t>
                      </a:r>
                      <a:r>
                        <a:rPr lang="nl-NL" sz="700" b="0" i="0" u="none" strike="noStrike" noProof="0">
                          <a:solidFill>
                            <a:srgbClr val="000000"/>
                          </a:solidFill>
                          <a:effectLst/>
                        </a:rPr>
                        <a:t> </a:t>
                      </a:r>
                      <a:r>
                        <a:rPr lang="nl-NL" sz="700" b="0" i="0" u="none" strike="noStrike" noProof="0" err="1">
                          <a:solidFill>
                            <a:srgbClr val="000000"/>
                          </a:solidFill>
                          <a:effectLst/>
                        </a:rPr>
                        <a:t>can</a:t>
                      </a:r>
                      <a:r>
                        <a:rPr lang="nl-NL" sz="700" b="0" i="0" u="none" strike="noStrike" noProof="0">
                          <a:solidFill>
                            <a:srgbClr val="000000"/>
                          </a:solidFill>
                          <a:effectLst/>
                        </a:rPr>
                        <a:t> </a:t>
                      </a:r>
                      <a:r>
                        <a:rPr lang="nl-NL" sz="700" b="0" i="0" u="none" strike="noStrike" noProof="0" err="1">
                          <a:solidFill>
                            <a:srgbClr val="000000"/>
                          </a:solidFill>
                          <a:effectLst/>
                        </a:rPr>
                        <a:t>include</a:t>
                      </a:r>
                      <a:r>
                        <a:rPr lang="nl-NL" sz="700" b="0" i="0" u="none" strike="noStrike" noProof="0">
                          <a:solidFill>
                            <a:srgbClr val="000000"/>
                          </a:solidFill>
                          <a:effectLst/>
                        </a:rPr>
                        <a:t> </a:t>
                      </a:r>
                      <a:r>
                        <a:rPr lang="nl-NL" sz="700" b="0" i="0" u="none" strike="noStrike" noProof="0" err="1">
                          <a:solidFill>
                            <a:srgbClr val="000000"/>
                          </a:solidFill>
                          <a:effectLst/>
                        </a:rPr>
                        <a:t>your</a:t>
                      </a:r>
                      <a:r>
                        <a:rPr lang="nl-NL" sz="700" b="0" i="0" u="none" strike="noStrike" noProof="0">
                          <a:solidFill>
                            <a:srgbClr val="000000"/>
                          </a:solidFill>
                          <a:effectLst/>
                        </a:rPr>
                        <a:t> Learning Log, </a:t>
                      </a:r>
                      <a:r>
                        <a:rPr lang="nl-NL" sz="700" b="0" i="0" u="none" strike="noStrike" noProof="0" err="1">
                          <a:solidFill>
                            <a:srgbClr val="000000"/>
                          </a:solidFill>
                          <a:effectLst/>
                        </a:rPr>
                        <a:t>Work</a:t>
                      </a:r>
                      <a:r>
                        <a:rPr lang="nl-NL" sz="700" b="0" i="0" u="none" strike="noStrike" noProof="0">
                          <a:solidFill>
                            <a:srgbClr val="000000"/>
                          </a:solidFill>
                          <a:effectLst/>
                        </a:rPr>
                        <a:t> Log,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supporting</a:t>
                      </a:r>
                      <a:r>
                        <a:rPr lang="nl-NL" sz="700" b="0" i="0" u="none" strike="noStrike" noProof="0">
                          <a:solidFill>
                            <a:srgbClr val="000000"/>
                          </a:solidFill>
                          <a:effectLst/>
                        </a:rPr>
                        <a:t> </a:t>
                      </a:r>
                      <a:r>
                        <a:rPr lang="nl-NL" sz="700" b="0" i="0" u="none" strike="noStrike" noProof="0" err="1">
                          <a:solidFill>
                            <a:srgbClr val="000000"/>
                          </a:solidFill>
                          <a:effectLst/>
                        </a:rPr>
                        <a:t>documents</a:t>
                      </a:r>
                      <a:r>
                        <a:rPr lang="nl-NL" sz="700" b="0" i="0" u="none" strike="noStrike" noProof="0">
                          <a:solidFill>
                            <a:srgbClr val="000000"/>
                          </a:solidFill>
                          <a:effectLst/>
                        </a:rPr>
                        <a:t> </a:t>
                      </a:r>
                      <a:r>
                        <a:rPr lang="nl-NL" sz="700" b="0" i="0" u="none" strike="noStrike" noProof="0" err="1">
                          <a:solidFill>
                            <a:srgbClr val="000000"/>
                          </a:solidFill>
                          <a:effectLst/>
                        </a:rPr>
                        <a:t>you</a:t>
                      </a:r>
                      <a:r>
                        <a:rPr lang="nl-NL" sz="700" b="0" i="0" u="none" strike="noStrike" noProof="0">
                          <a:solidFill>
                            <a:srgbClr val="000000"/>
                          </a:solidFill>
                          <a:effectLst/>
                        </a:rPr>
                        <a:t> </a:t>
                      </a:r>
                      <a:r>
                        <a:rPr lang="nl-NL" sz="700" b="0" i="0" u="none" strike="noStrike" noProof="0" err="1">
                          <a:solidFill>
                            <a:srgbClr val="000000"/>
                          </a:solidFill>
                          <a:effectLst/>
                        </a:rPr>
                        <a:t>submitted</a:t>
                      </a:r>
                      <a:r>
                        <a:rPr lang="nl-NL" sz="700" b="0" i="0" u="none" strike="noStrike" noProof="0">
                          <a:solidFill>
                            <a:srgbClr val="000000"/>
                          </a:solidFill>
                          <a:effectLst/>
                        </a:rPr>
                        <a:t> on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BrightSpace</a:t>
                      </a:r>
                      <a:r>
                        <a:rPr lang="nl-NL" sz="700" b="0" i="0" u="none" strike="noStrike" noProof="0">
                          <a:solidFill>
                            <a:srgbClr val="000000"/>
                          </a:solidFill>
                          <a:effectLst/>
                        </a:rPr>
                        <a:t> block </a:t>
                      </a:r>
                      <a:r>
                        <a:rPr lang="nl-NL" sz="700" b="0" i="0" u="none" strike="noStrike" noProof="0" err="1">
                          <a:solidFill>
                            <a:srgbClr val="000000"/>
                          </a:solidFill>
                          <a:effectLst/>
                        </a:rPr>
                        <a:t>assignment</a:t>
                      </a:r>
                      <a:r>
                        <a:rPr lang="nl-NL" sz="700" b="0" i="0" u="none" strike="noStrike" noProof="0">
                          <a:solidFill>
                            <a:srgbClr val="000000"/>
                          </a:solidFill>
                          <a:effectLst/>
                        </a:rPr>
                        <a:t>. In </a:t>
                      </a:r>
                      <a:r>
                        <a:rPr lang="nl-NL" sz="700" b="0" i="0" u="none" strike="noStrike" noProof="0" err="1">
                          <a:solidFill>
                            <a:srgbClr val="000000"/>
                          </a:solidFill>
                          <a:effectLst/>
                        </a:rPr>
                        <a:t>Section</a:t>
                      </a:r>
                      <a:r>
                        <a:rPr lang="nl-NL" sz="700" b="0" i="0" u="none" strike="noStrike" noProof="0">
                          <a:solidFill>
                            <a:srgbClr val="000000"/>
                          </a:solidFill>
                          <a:effectLst/>
                        </a:rPr>
                        <a:t> C of </a:t>
                      </a:r>
                      <a:r>
                        <a:rPr lang="nl-NL" sz="700" b="0" i="0" u="none" strike="noStrike" noProof="0" err="1">
                          <a:solidFill>
                            <a:srgbClr val="000000"/>
                          </a:solidFill>
                          <a:effectLst/>
                        </a:rPr>
                        <a:t>your</a:t>
                      </a:r>
                      <a:r>
                        <a:rPr lang="nl-NL" sz="700" b="0" i="0" u="none" strike="noStrike" noProof="0">
                          <a:solidFill>
                            <a:srgbClr val="000000"/>
                          </a:solidFill>
                          <a:effectLst/>
                        </a:rPr>
                        <a:t> Learning Log, </a:t>
                      </a:r>
                      <a:r>
                        <a:rPr lang="nl-NL" sz="700" b="0" i="0" u="none" strike="noStrike" noProof="0" err="1">
                          <a:solidFill>
                            <a:srgbClr val="000000"/>
                          </a:solidFill>
                          <a:effectLst/>
                        </a:rPr>
                        <a:t>include</a:t>
                      </a:r>
                      <a:r>
                        <a:rPr lang="nl-NL" sz="700" b="0" i="0" u="none" strike="noStrike" noProof="0">
                          <a:solidFill>
                            <a:srgbClr val="000000"/>
                          </a:solidFill>
                          <a:effectLst/>
                        </a:rPr>
                        <a:t> direct links </a:t>
                      </a:r>
                      <a:r>
                        <a:rPr lang="nl-NL" sz="700" b="0" i="0" u="none" strike="noStrike" noProof="0" err="1">
                          <a:solidFill>
                            <a:srgbClr val="000000"/>
                          </a:solidFill>
                          <a:effectLst/>
                        </a:rPr>
                        <a:t>to</a:t>
                      </a:r>
                      <a:r>
                        <a:rPr lang="nl-NL" sz="700" b="0" i="0" u="none" strike="noStrike" noProof="0">
                          <a:solidFill>
                            <a:srgbClr val="000000"/>
                          </a:solidFill>
                          <a:effectLst/>
                        </a:rPr>
                        <a:t> </a:t>
                      </a:r>
                      <a:r>
                        <a:rPr lang="nl-NL" sz="700" b="0" i="0" u="none" strike="noStrike" noProof="0" err="1">
                          <a:solidFill>
                            <a:srgbClr val="000000"/>
                          </a:solidFill>
                          <a:effectLst/>
                        </a:rPr>
                        <a:t>required</a:t>
                      </a:r>
                      <a:r>
                        <a:rPr lang="nl-NL" sz="700" b="0" i="0" u="none" strike="noStrike" noProof="0">
                          <a:solidFill>
                            <a:srgbClr val="000000"/>
                          </a:solidFill>
                          <a:effectLst/>
                        </a:rPr>
                        <a:t> files in </a:t>
                      </a:r>
                      <a:r>
                        <a:rPr lang="nl-NL" sz="700" b="0" i="0" u="none" strike="noStrike" noProof="0" err="1">
                          <a:solidFill>
                            <a:srgbClr val="000000"/>
                          </a:solidFill>
                          <a:effectLst/>
                        </a:rPr>
                        <a:t>your</a:t>
                      </a:r>
                      <a:r>
                        <a:rPr lang="nl-NL" sz="700" b="0" i="0" u="none" strike="noStrike" noProof="0">
                          <a:solidFill>
                            <a:srgbClr val="000000"/>
                          </a:solidFill>
                          <a:effectLst/>
                        </a:rPr>
                        <a:t> GitHub student </a:t>
                      </a:r>
                      <a:r>
                        <a:rPr lang="nl-NL" sz="700" b="0" i="0" u="none" strike="noStrike" noProof="0" err="1">
                          <a:solidFill>
                            <a:srgbClr val="000000"/>
                          </a:solidFill>
                          <a:effectLst/>
                        </a:rPr>
                        <a:t>repository</a:t>
                      </a:r>
                      <a:r>
                        <a:rPr lang="nl-NL" sz="700" b="0" i="0" u="none" strike="noStrike" noProof="0">
                          <a:solidFill>
                            <a:srgbClr val="000000"/>
                          </a:solidFill>
                          <a:effectLst/>
                        </a:rPr>
                        <a:t> or OneDrive </a:t>
                      </a:r>
                      <a:r>
                        <a:rPr lang="nl-NL" sz="700" b="0" i="0" u="none" strike="noStrike" noProof="0" err="1">
                          <a:solidFill>
                            <a:srgbClr val="000000"/>
                          </a:solidFill>
                          <a:effectLst/>
                        </a:rPr>
                        <a:t>rather</a:t>
                      </a:r>
                      <a:r>
                        <a:rPr lang="nl-NL" sz="700" b="0" i="0" u="none" strike="noStrike" noProof="0">
                          <a:solidFill>
                            <a:srgbClr val="000000"/>
                          </a:solidFill>
                          <a:effectLst/>
                        </a:rPr>
                        <a:t> </a:t>
                      </a:r>
                      <a:r>
                        <a:rPr lang="nl-NL" sz="700" b="0" i="0" u="none" strike="noStrike" noProof="0" err="1">
                          <a:solidFill>
                            <a:srgbClr val="000000"/>
                          </a:solidFill>
                          <a:effectLst/>
                        </a:rPr>
                        <a:t>than</a:t>
                      </a:r>
                      <a:r>
                        <a:rPr lang="nl-NL" sz="700" b="0" i="0" u="none" strike="noStrike" noProof="0">
                          <a:solidFill>
                            <a:srgbClr val="000000"/>
                          </a:solidFill>
                          <a:effectLst/>
                        </a:rPr>
                        <a:t> links </a:t>
                      </a:r>
                      <a:r>
                        <a:rPr lang="nl-NL" sz="700" b="0" i="0" u="none" strike="noStrike" noProof="0" err="1">
                          <a:solidFill>
                            <a:srgbClr val="000000"/>
                          </a:solidFill>
                          <a:effectLst/>
                        </a:rPr>
                        <a:t>to</a:t>
                      </a:r>
                      <a:r>
                        <a:rPr lang="nl-NL" sz="700" b="0" i="0" u="none" strike="noStrike" noProof="0">
                          <a:solidFill>
                            <a:srgbClr val="000000"/>
                          </a:solidFill>
                          <a:effectLst/>
                        </a:rPr>
                        <a:t> </a:t>
                      </a:r>
                      <a:r>
                        <a:rPr lang="nl-NL" sz="700" b="0" i="0" u="none" strike="noStrike" noProof="0" err="1">
                          <a:solidFill>
                            <a:srgbClr val="000000"/>
                          </a:solidFill>
                          <a:effectLst/>
                        </a:rPr>
                        <a:t>entire</a:t>
                      </a:r>
                      <a:r>
                        <a:rPr lang="nl-NL" sz="700" b="0" i="0" u="none" strike="noStrike" noProof="0">
                          <a:solidFill>
                            <a:srgbClr val="000000"/>
                          </a:solidFill>
                          <a:effectLst/>
                        </a:rPr>
                        <a:t> folders or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general</a:t>
                      </a:r>
                      <a:r>
                        <a:rPr lang="nl-NL" sz="700" b="0" i="0" u="none" strike="noStrike" noProof="0">
                          <a:solidFill>
                            <a:srgbClr val="000000"/>
                          </a:solidFill>
                          <a:effectLst/>
                        </a:rPr>
                        <a:t> </a:t>
                      </a:r>
                      <a:r>
                        <a:rPr lang="nl-NL" sz="700" b="0" i="0" u="none" strike="noStrike" noProof="0" err="1">
                          <a:solidFill>
                            <a:srgbClr val="000000"/>
                          </a:solidFill>
                          <a:effectLst/>
                        </a:rPr>
                        <a:t>repository</a:t>
                      </a:r>
                      <a:r>
                        <a:rPr lang="nl-NL" sz="700" b="0" i="0" u="none" strike="noStrike" noProof="0">
                          <a:solidFill>
                            <a:srgbClr val="000000"/>
                          </a:solidFill>
                          <a:effectLst/>
                        </a:rPr>
                        <a:t>.</a:t>
                      </a:r>
                      <a:endParaRPr lang="nl-NL" sz="700"/>
                    </a:p>
                  </a:txBody>
                  <a:tcPr marL="9524" marR="9524" marT="9524">
                    <a:lnL w="0">
                      <a:noFill/>
                    </a:lnL>
                    <a:lnR w="0">
                      <a:noFill/>
                    </a:lnR>
                    <a:lnT w="0">
                      <a:noFill/>
                    </a:lnT>
                    <a:lnB w="0">
                      <a:noFill/>
                    </a:lnB>
                    <a:solidFill>
                      <a:srgbClr val="FBDAD7"/>
                    </a:solidFill>
                  </a:tcPr>
                </a:tc>
                <a:tc>
                  <a:txBody>
                    <a:bodyPr/>
                    <a:lstStyle/>
                    <a:p>
                      <a:pPr lvl="0">
                        <a:buNone/>
                      </a:pPr>
                      <a:r>
                        <a:rPr lang="nl-NL" sz="800" b="0" i="0" u="none" strike="noStrike" noProof="0">
                          <a:solidFill>
                            <a:srgbClr val="000000"/>
                          </a:solidFill>
                          <a:effectLst/>
                        </a:rPr>
                        <a:t>The student </a:t>
                      </a:r>
                      <a:r>
                        <a:rPr lang="nl-NL" sz="800" b="0" i="0" u="none" strike="noStrike" noProof="0" err="1">
                          <a:solidFill>
                            <a:srgbClr val="000000"/>
                          </a:solidFill>
                          <a:effectLst/>
                        </a:rPr>
                        <a:t>demonstrates</a:t>
                      </a:r>
                      <a:r>
                        <a:rPr lang="nl-NL" sz="800" b="0" i="0" u="none" strike="noStrike" noProof="0">
                          <a:solidFill>
                            <a:srgbClr val="000000"/>
                          </a:solidFill>
                          <a:effectLst/>
                        </a:rPr>
                        <a:t> </a:t>
                      </a:r>
                      <a:r>
                        <a:rPr lang="nl-NL" sz="800" b="0" i="0" u="none" strike="noStrike" noProof="0" err="1">
                          <a:solidFill>
                            <a:srgbClr val="000000"/>
                          </a:solidFill>
                          <a:effectLst/>
                        </a:rPr>
                        <a:t>the</a:t>
                      </a:r>
                      <a:r>
                        <a:rPr lang="nl-NL" sz="800" b="0" i="0" u="none" strike="noStrike" noProof="0">
                          <a:solidFill>
                            <a:srgbClr val="000000"/>
                          </a:solidFill>
                          <a:effectLst/>
                        </a:rPr>
                        <a:t> </a:t>
                      </a:r>
                      <a:r>
                        <a:rPr lang="nl-NL" sz="800" b="0" i="0" u="none" strike="noStrike" noProof="0" err="1">
                          <a:solidFill>
                            <a:srgbClr val="000000"/>
                          </a:solidFill>
                          <a:effectLst/>
                        </a:rPr>
                        <a:t>ability</a:t>
                      </a:r>
                      <a:r>
                        <a:rPr lang="nl-NL" sz="800" b="0" i="0" u="none" strike="noStrike" noProof="0">
                          <a:solidFill>
                            <a:srgbClr val="000000"/>
                          </a:solidFill>
                          <a:effectLst/>
                        </a:rPr>
                        <a:t> </a:t>
                      </a:r>
                      <a:r>
                        <a:rPr lang="nl-NL" sz="800" b="0" i="0" u="none" strike="noStrike" noProof="0" err="1">
                          <a:solidFill>
                            <a:srgbClr val="000000"/>
                          </a:solidFill>
                          <a:effectLst/>
                        </a:rPr>
                        <a:t>to</a:t>
                      </a:r>
                      <a:r>
                        <a:rPr lang="nl-NL" sz="800" b="0" i="0" u="none" strike="noStrike" noProof="0">
                          <a:solidFill>
                            <a:srgbClr val="000000"/>
                          </a:solidFill>
                          <a:effectLst/>
                        </a:rPr>
                        <a:t> </a:t>
                      </a:r>
                      <a:r>
                        <a:rPr lang="nl-NL" sz="800" b="0" i="0" u="none" strike="noStrike" noProof="0" err="1">
                          <a:solidFill>
                            <a:srgbClr val="000000"/>
                          </a:solidFill>
                          <a:effectLst/>
                        </a:rPr>
                        <a:t>accurately</a:t>
                      </a:r>
                      <a:r>
                        <a:rPr lang="nl-NL" sz="800" b="0" i="0" u="none" strike="noStrike" noProof="0">
                          <a:solidFill>
                            <a:srgbClr val="000000"/>
                          </a:solidFill>
                          <a:effectLst/>
                        </a:rPr>
                        <a:t> </a:t>
                      </a:r>
                      <a:r>
                        <a:rPr lang="nl-NL" sz="800" b="0" i="0" u="none" strike="noStrike" noProof="0" err="1">
                          <a:solidFill>
                            <a:srgbClr val="000000"/>
                          </a:solidFill>
                          <a:effectLst/>
                        </a:rPr>
                        <a:t>annotate</a:t>
                      </a:r>
                      <a:r>
                        <a:rPr lang="nl-NL" sz="800" b="0" i="0" u="none" strike="noStrike" noProof="0">
                          <a:solidFill>
                            <a:srgbClr val="000000"/>
                          </a:solidFill>
                          <a:effectLst/>
                        </a:rPr>
                        <a:t> images </a:t>
                      </a:r>
                      <a:r>
                        <a:rPr lang="nl-NL" sz="800" b="0" i="0" u="none" strike="noStrike" noProof="0" err="1">
                          <a:solidFill>
                            <a:srgbClr val="000000"/>
                          </a:solidFill>
                          <a:effectLst/>
                        </a:rPr>
                        <a:t>for</a:t>
                      </a:r>
                      <a:r>
                        <a:rPr lang="nl-NL" sz="800" b="0" i="0" u="none" strike="noStrike" noProof="0">
                          <a:solidFill>
                            <a:srgbClr val="000000"/>
                          </a:solidFill>
                          <a:effectLst/>
                        </a:rPr>
                        <a:t> object </a:t>
                      </a:r>
                      <a:r>
                        <a:rPr lang="nl-NL" sz="800" b="0" i="0" u="none" strike="noStrike" noProof="0" err="1">
                          <a:solidFill>
                            <a:srgbClr val="000000"/>
                          </a:solidFill>
                          <a:effectLst/>
                        </a:rPr>
                        <a:t>detection</a:t>
                      </a:r>
                      <a:r>
                        <a:rPr lang="nl-NL" sz="800" b="0" i="0" u="none" strike="noStrike" noProof="0">
                          <a:solidFill>
                            <a:srgbClr val="000000"/>
                          </a:solidFill>
                          <a:effectLst/>
                        </a:rPr>
                        <a:t> or image </a:t>
                      </a:r>
                      <a:r>
                        <a:rPr lang="nl-NL" sz="800" b="0" i="0" u="none" strike="noStrike" noProof="0" err="1">
                          <a:solidFill>
                            <a:srgbClr val="000000"/>
                          </a:solidFill>
                          <a:effectLst/>
                        </a:rPr>
                        <a:t>segmentation</a:t>
                      </a:r>
                      <a:r>
                        <a:rPr lang="nl-NL" sz="800" b="0" i="0" u="none" strike="noStrike" noProof="0">
                          <a:solidFill>
                            <a:srgbClr val="000000"/>
                          </a:solidFill>
                          <a:effectLst/>
                        </a:rPr>
                        <a:t>, in line </a:t>
                      </a:r>
                      <a:r>
                        <a:rPr lang="nl-NL" sz="800" b="0" i="0" u="none" strike="noStrike" noProof="0" err="1">
                          <a:solidFill>
                            <a:srgbClr val="000000"/>
                          </a:solidFill>
                          <a:effectLst/>
                        </a:rPr>
                        <a:t>with</a:t>
                      </a:r>
                      <a:r>
                        <a:rPr lang="nl-NL" sz="800" b="0" i="0" u="none" strike="noStrike" noProof="0">
                          <a:solidFill>
                            <a:srgbClr val="000000"/>
                          </a:solidFill>
                          <a:effectLst/>
                        </a:rPr>
                        <a:t> client </a:t>
                      </a:r>
                      <a:r>
                        <a:rPr lang="nl-NL" sz="800" b="0" i="0" u="none" strike="noStrike" noProof="0" err="1">
                          <a:solidFill>
                            <a:srgbClr val="000000"/>
                          </a:solidFill>
                          <a:effectLst/>
                        </a:rPr>
                        <a:t>requirements</a:t>
                      </a:r>
                      <a:r>
                        <a:rPr lang="nl-NL" sz="800" b="0" i="0" u="none" strike="noStrike" noProof="0">
                          <a:solidFill>
                            <a:srgbClr val="000000"/>
                          </a:solidFill>
                          <a:effectLst/>
                        </a:rPr>
                        <a:t>.</a:t>
                      </a:r>
                    </a:p>
                  </a:txBody>
                  <a:tcPr marL="9525" marR="9525" marT="9525">
                    <a:lnL>
                      <a:noFill/>
                    </a:lnL>
                    <a:lnR>
                      <a:noFill/>
                    </a:lnR>
                    <a:lnT>
                      <a:noFill/>
                    </a:lnT>
                    <a:lnB>
                      <a:noFill/>
                    </a:lnB>
                    <a:solidFill>
                      <a:srgbClr val="FFE1CC"/>
                    </a:solidFill>
                  </a:tcPr>
                </a:tc>
                <a:tc>
                  <a:txBody>
                    <a:bodyPr/>
                    <a:lstStyle/>
                    <a:p>
                      <a:pPr lvl="0">
                        <a:buNone/>
                      </a:pPr>
                      <a:r>
                        <a:rPr lang="nl-NL" sz="800" b="0" i="0" u="none" strike="noStrike" noProof="0">
                          <a:solidFill>
                            <a:srgbClr val="000000"/>
                          </a:solidFill>
                          <a:effectLst/>
                        </a:rPr>
                        <a:t>The student </a:t>
                      </a:r>
                      <a:r>
                        <a:rPr lang="nl-NL" sz="800" b="0" i="0" u="none" strike="noStrike" noProof="0" err="1">
                          <a:solidFill>
                            <a:srgbClr val="000000"/>
                          </a:solidFill>
                          <a:effectLst/>
                        </a:rPr>
                        <a:t>demonstrates</a:t>
                      </a:r>
                      <a:r>
                        <a:rPr lang="nl-NL" sz="800" b="0" i="0" u="none" strike="noStrike" noProof="0">
                          <a:solidFill>
                            <a:srgbClr val="000000"/>
                          </a:solidFill>
                          <a:effectLst/>
                        </a:rPr>
                        <a:t> </a:t>
                      </a:r>
                      <a:r>
                        <a:rPr lang="nl-NL" sz="800" b="0" i="0" u="none" strike="noStrike" noProof="0" err="1">
                          <a:solidFill>
                            <a:srgbClr val="000000"/>
                          </a:solidFill>
                          <a:effectLst/>
                        </a:rPr>
                        <a:t>the</a:t>
                      </a:r>
                      <a:r>
                        <a:rPr lang="nl-NL" sz="800" b="0" i="0" u="none" strike="noStrike" noProof="0">
                          <a:solidFill>
                            <a:srgbClr val="000000"/>
                          </a:solidFill>
                          <a:effectLst/>
                        </a:rPr>
                        <a:t> </a:t>
                      </a:r>
                      <a:r>
                        <a:rPr lang="nl-NL" sz="800" b="0" i="0" u="none" strike="noStrike" noProof="0" err="1">
                          <a:solidFill>
                            <a:srgbClr val="000000"/>
                          </a:solidFill>
                          <a:effectLst/>
                        </a:rPr>
                        <a:t>ability</a:t>
                      </a:r>
                      <a:r>
                        <a:rPr lang="nl-NL" sz="800" b="0" i="0" u="none" strike="noStrike" noProof="0">
                          <a:solidFill>
                            <a:srgbClr val="000000"/>
                          </a:solidFill>
                          <a:effectLst/>
                        </a:rPr>
                        <a:t> </a:t>
                      </a:r>
                      <a:r>
                        <a:rPr lang="nl-NL" sz="800" b="0" i="0" u="none" strike="noStrike" noProof="0" err="1">
                          <a:solidFill>
                            <a:srgbClr val="000000"/>
                          </a:solidFill>
                          <a:effectLst/>
                        </a:rPr>
                        <a:t>to</a:t>
                      </a:r>
                      <a:r>
                        <a:rPr lang="nl-NL" sz="800" b="0" i="0" u="none" strike="noStrike" noProof="0">
                          <a:solidFill>
                            <a:srgbClr val="000000"/>
                          </a:solidFill>
                          <a:effectLst/>
                        </a:rPr>
                        <a:t> plan data </a:t>
                      </a:r>
                      <a:r>
                        <a:rPr lang="nl-NL" sz="800" b="0" i="0" u="none" strike="noStrike" noProof="0" err="1">
                          <a:solidFill>
                            <a:srgbClr val="000000"/>
                          </a:solidFill>
                          <a:effectLst/>
                        </a:rPr>
                        <a:t>collection</a:t>
                      </a:r>
                      <a:r>
                        <a:rPr lang="nl-NL" sz="800" b="0" i="0" u="none" strike="noStrike" noProof="0">
                          <a:solidFill>
                            <a:srgbClr val="000000"/>
                          </a:solidFill>
                          <a:effectLst/>
                        </a:rPr>
                        <a:t> </a:t>
                      </a:r>
                      <a:r>
                        <a:rPr lang="nl-NL" sz="800" b="0" i="0" u="none" strike="noStrike" noProof="0" err="1">
                          <a:solidFill>
                            <a:srgbClr val="000000"/>
                          </a:solidFill>
                          <a:effectLst/>
                        </a:rPr>
                        <a:t>and</a:t>
                      </a:r>
                      <a:r>
                        <a:rPr lang="nl-NL" sz="800" b="0" i="0" u="none" strike="noStrike" noProof="0">
                          <a:solidFill>
                            <a:srgbClr val="000000"/>
                          </a:solidFill>
                          <a:effectLst/>
                        </a:rPr>
                        <a:t> </a:t>
                      </a:r>
                      <a:r>
                        <a:rPr lang="nl-NL" sz="800" b="0" i="0" u="none" strike="noStrike" noProof="0" err="1">
                          <a:solidFill>
                            <a:srgbClr val="000000"/>
                          </a:solidFill>
                          <a:effectLst/>
                        </a:rPr>
                        <a:t>evaluate</a:t>
                      </a:r>
                      <a:r>
                        <a:rPr lang="nl-NL" sz="800" b="0" i="0" u="none" strike="noStrike" noProof="0">
                          <a:solidFill>
                            <a:srgbClr val="000000"/>
                          </a:solidFill>
                          <a:effectLst/>
                        </a:rPr>
                        <a:t> dataset </a:t>
                      </a:r>
                      <a:r>
                        <a:rPr lang="nl-NL" sz="800" b="0" i="0" u="none" strike="noStrike" noProof="0" err="1">
                          <a:solidFill>
                            <a:srgbClr val="000000"/>
                          </a:solidFill>
                          <a:effectLst/>
                        </a:rPr>
                        <a:t>quality</a:t>
                      </a:r>
                      <a:r>
                        <a:rPr lang="nl-NL" sz="800" b="0" i="0" u="none" strike="noStrike" noProof="0">
                          <a:solidFill>
                            <a:srgbClr val="000000"/>
                          </a:solidFill>
                          <a:effectLst/>
                        </a:rPr>
                        <a:t> </a:t>
                      </a:r>
                      <a:r>
                        <a:rPr lang="nl-NL" sz="800" b="0" i="0" u="none" strike="noStrike" noProof="0" err="1">
                          <a:solidFill>
                            <a:srgbClr val="000000"/>
                          </a:solidFill>
                          <a:effectLst/>
                        </a:rPr>
                        <a:t>with</a:t>
                      </a:r>
                      <a:r>
                        <a:rPr lang="nl-NL" sz="800" b="0" i="0" u="none" strike="noStrike" noProof="0">
                          <a:solidFill>
                            <a:srgbClr val="000000"/>
                          </a:solidFill>
                          <a:effectLst/>
                        </a:rPr>
                        <a:t> attention </a:t>
                      </a:r>
                      <a:r>
                        <a:rPr lang="nl-NL" sz="800" b="0" i="0" u="none" strike="noStrike" noProof="0" err="1">
                          <a:solidFill>
                            <a:srgbClr val="000000"/>
                          </a:solidFill>
                          <a:effectLst/>
                        </a:rPr>
                        <a:t>to</a:t>
                      </a:r>
                      <a:r>
                        <a:rPr lang="nl-NL" sz="800" b="0" i="0" u="none" strike="noStrike" noProof="0">
                          <a:solidFill>
                            <a:srgbClr val="000000"/>
                          </a:solidFill>
                          <a:effectLst/>
                        </a:rPr>
                        <a:t> dataset bias, in line </a:t>
                      </a:r>
                      <a:r>
                        <a:rPr lang="nl-NL" sz="800" b="0" i="0" u="none" strike="noStrike" noProof="0" err="1">
                          <a:solidFill>
                            <a:srgbClr val="000000"/>
                          </a:solidFill>
                          <a:effectLst/>
                        </a:rPr>
                        <a:t>with</a:t>
                      </a:r>
                      <a:r>
                        <a:rPr lang="nl-NL" sz="800" b="0" i="0" u="none" strike="noStrike" noProof="0">
                          <a:solidFill>
                            <a:srgbClr val="000000"/>
                          </a:solidFill>
                          <a:effectLst/>
                        </a:rPr>
                        <a:t> client </a:t>
                      </a:r>
                      <a:r>
                        <a:rPr lang="nl-NL" sz="800" b="0" i="0" u="none" strike="noStrike" noProof="0" err="1">
                          <a:solidFill>
                            <a:srgbClr val="000000"/>
                          </a:solidFill>
                          <a:effectLst/>
                        </a:rPr>
                        <a:t>requirements</a:t>
                      </a:r>
                      <a:r>
                        <a:rPr lang="nl-NL" sz="800" b="0" i="0" u="none" strike="noStrike" noProof="0">
                          <a:solidFill>
                            <a:srgbClr val="000000"/>
                          </a:solidFill>
                          <a:effectLst/>
                        </a:rPr>
                        <a:t>. Meeting </a:t>
                      </a:r>
                      <a:r>
                        <a:rPr lang="nl-NL" sz="800" b="0" i="0" u="none" strike="noStrike" noProof="0" err="1">
                          <a:solidFill>
                            <a:srgbClr val="000000"/>
                          </a:solidFill>
                          <a:effectLst/>
                        </a:rPr>
                        <a:t>all</a:t>
                      </a:r>
                      <a:r>
                        <a:rPr lang="nl-NL" sz="800" b="0" i="0" u="none" strike="noStrike" noProof="0">
                          <a:solidFill>
                            <a:srgbClr val="000000"/>
                          </a:solidFill>
                          <a:effectLst/>
                        </a:rPr>
                        <a:t> criteria in </a:t>
                      </a:r>
                      <a:r>
                        <a:rPr lang="nl-NL" sz="800" b="0" i="0" u="none" strike="noStrike" noProof="0" err="1">
                          <a:solidFill>
                            <a:srgbClr val="000000"/>
                          </a:solidFill>
                          <a:effectLst/>
                        </a:rPr>
                        <a:t>Poor</a:t>
                      </a:r>
                      <a:r>
                        <a:rPr lang="nl-NL" sz="800" b="0" i="0" u="none" strike="noStrike" noProof="0">
                          <a:solidFill>
                            <a:srgbClr val="000000"/>
                          </a:solidFill>
                          <a:effectLst/>
                        </a:rPr>
                        <a:t>.</a:t>
                      </a:r>
                      <a:endParaRPr lang="nl-NL" sz="800"/>
                    </a:p>
                  </a:txBody>
                  <a:tcPr marL="9525" marR="9525" marT="9525">
                    <a:lnL>
                      <a:noFill/>
                    </a:lnL>
                    <a:lnR>
                      <a:noFill/>
                    </a:lnR>
                    <a:lnT>
                      <a:noFill/>
                    </a:lnT>
                    <a:lnB>
                      <a:noFill/>
                    </a:lnB>
                    <a:solidFill>
                      <a:srgbClr val="FEF2CD"/>
                    </a:solidFill>
                  </a:tcPr>
                </a:tc>
                <a:tc>
                  <a:txBody>
                    <a:bodyPr/>
                    <a:lstStyle/>
                    <a:p>
                      <a:pPr lvl="0">
                        <a:buNone/>
                      </a:pPr>
                      <a:r>
                        <a:rPr lang="nl-NL" sz="800" b="0" i="0" u="none" strike="noStrike" noProof="0">
                          <a:solidFill>
                            <a:srgbClr val="000000"/>
                          </a:solidFill>
                          <a:effectLst/>
                        </a:rPr>
                        <a:t>The student </a:t>
                      </a:r>
                      <a:r>
                        <a:rPr lang="nl-NL" sz="800" b="0" i="0" u="none" strike="noStrike" noProof="0" err="1">
                          <a:solidFill>
                            <a:srgbClr val="000000"/>
                          </a:solidFill>
                          <a:effectLst/>
                        </a:rPr>
                        <a:t>demonstrates</a:t>
                      </a:r>
                      <a:r>
                        <a:rPr lang="nl-NL" sz="800" b="0" i="0" u="none" strike="noStrike" noProof="0">
                          <a:solidFill>
                            <a:srgbClr val="000000"/>
                          </a:solidFill>
                          <a:effectLst/>
                        </a:rPr>
                        <a:t> </a:t>
                      </a:r>
                      <a:r>
                        <a:rPr lang="nl-NL" sz="800" b="0" i="0" u="none" strike="noStrike" noProof="0" err="1">
                          <a:solidFill>
                            <a:srgbClr val="000000"/>
                          </a:solidFill>
                          <a:effectLst/>
                        </a:rPr>
                        <a:t>the</a:t>
                      </a:r>
                      <a:r>
                        <a:rPr lang="nl-NL" sz="800" b="0" i="0" u="none" strike="noStrike" noProof="0">
                          <a:solidFill>
                            <a:srgbClr val="000000"/>
                          </a:solidFill>
                          <a:effectLst/>
                        </a:rPr>
                        <a:t> </a:t>
                      </a:r>
                      <a:r>
                        <a:rPr lang="nl-NL" sz="800" b="0" i="0" u="none" strike="noStrike" noProof="0" err="1">
                          <a:solidFill>
                            <a:srgbClr val="000000"/>
                          </a:solidFill>
                          <a:effectLst/>
                        </a:rPr>
                        <a:t>ability</a:t>
                      </a:r>
                      <a:r>
                        <a:rPr lang="nl-NL" sz="800" b="0" i="0" u="none" strike="noStrike" noProof="0">
                          <a:solidFill>
                            <a:srgbClr val="000000"/>
                          </a:solidFill>
                          <a:effectLst/>
                        </a:rPr>
                        <a:t> </a:t>
                      </a:r>
                      <a:r>
                        <a:rPr lang="nl-NL" sz="800" b="0" i="0" u="none" strike="noStrike" noProof="0" err="1">
                          <a:solidFill>
                            <a:srgbClr val="000000"/>
                          </a:solidFill>
                          <a:effectLst/>
                        </a:rPr>
                        <a:t>to</a:t>
                      </a:r>
                      <a:r>
                        <a:rPr lang="nl-NL" sz="800" b="0" i="0" u="none" strike="noStrike" noProof="0">
                          <a:solidFill>
                            <a:srgbClr val="000000"/>
                          </a:solidFill>
                          <a:effectLst/>
                        </a:rPr>
                        <a:t> </a:t>
                      </a:r>
                      <a:r>
                        <a:rPr lang="nl-NL" sz="800" b="0" i="0" u="none" strike="noStrike" noProof="0" err="1">
                          <a:solidFill>
                            <a:srgbClr val="000000"/>
                          </a:solidFill>
                          <a:effectLst/>
                        </a:rPr>
                        <a:t>build</a:t>
                      </a:r>
                      <a:r>
                        <a:rPr lang="nl-NL" sz="800" b="0" i="0" u="none" strike="noStrike" noProof="0">
                          <a:solidFill>
                            <a:srgbClr val="000000"/>
                          </a:solidFill>
                          <a:effectLst/>
                        </a:rPr>
                        <a:t> </a:t>
                      </a:r>
                      <a:r>
                        <a:rPr lang="nl-NL" sz="800" b="0" i="0" u="none" strike="noStrike" noProof="0" err="1">
                          <a:solidFill>
                            <a:srgbClr val="000000"/>
                          </a:solidFill>
                          <a:effectLst/>
                        </a:rPr>
                        <a:t>deep</a:t>
                      </a:r>
                      <a:r>
                        <a:rPr lang="nl-NL" sz="800" b="0" i="0" u="none" strike="noStrike" noProof="0">
                          <a:solidFill>
                            <a:srgbClr val="000000"/>
                          </a:solidFill>
                          <a:effectLst/>
                        </a:rPr>
                        <a:t> </a:t>
                      </a:r>
                      <a:r>
                        <a:rPr lang="nl-NL" sz="800" b="0" i="0" u="none" strike="noStrike" noProof="0" err="1">
                          <a:solidFill>
                            <a:srgbClr val="000000"/>
                          </a:solidFill>
                          <a:effectLst/>
                        </a:rPr>
                        <a:t>learning</a:t>
                      </a:r>
                      <a:r>
                        <a:rPr lang="nl-NL" sz="800" b="0" i="0" u="none" strike="noStrike" noProof="0">
                          <a:solidFill>
                            <a:srgbClr val="000000"/>
                          </a:solidFill>
                          <a:effectLst/>
                        </a:rPr>
                        <a:t> </a:t>
                      </a:r>
                      <a:r>
                        <a:rPr lang="nl-NL" sz="800" b="0" i="0" u="none" strike="noStrike" noProof="0" err="1">
                          <a:solidFill>
                            <a:srgbClr val="000000"/>
                          </a:solidFill>
                          <a:effectLst/>
                        </a:rPr>
                        <a:t>models</a:t>
                      </a:r>
                      <a:r>
                        <a:rPr lang="nl-NL" sz="800" b="0" i="0" u="none" strike="noStrike" noProof="0">
                          <a:solidFill>
                            <a:srgbClr val="000000"/>
                          </a:solidFill>
                          <a:effectLst/>
                        </a:rPr>
                        <a:t> </a:t>
                      </a:r>
                      <a:r>
                        <a:rPr lang="nl-NL" sz="800" b="0" i="0" u="none" strike="noStrike" noProof="0" err="1">
                          <a:solidFill>
                            <a:srgbClr val="000000"/>
                          </a:solidFill>
                          <a:effectLst/>
                        </a:rPr>
                        <a:t>for</a:t>
                      </a:r>
                      <a:r>
                        <a:rPr lang="nl-NL" sz="800" b="0" i="0" u="none" strike="noStrike" noProof="0">
                          <a:solidFill>
                            <a:srgbClr val="000000"/>
                          </a:solidFill>
                          <a:effectLst/>
                        </a:rPr>
                        <a:t> object </a:t>
                      </a:r>
                      <a:r>
                        <a:rPr lang="nl-NL" sz="800" b="0" i="0" u="none" strike="noStrike" noProof="0" err="1">
                          <a:solidFill>
                            <a:srgbClr val="000000"/>
                          </a:solidFill>
                          <a:effectLst/>
                        </a:rPr>
                        <a:t>detection</a:t>
                      </a:r>
                      <a:r>
                        <a:rPr lang="nl-NL" sz="800" b="0" i="0" u="none" strike="noStrike" noProof="0">
                          <a:solidFill>
                            <a:srgbClr val="000000"/>
                          </a:solidFill>
                          <a:effectLst/>
                        </a:rPr>
                        <a:t> or image </a:t>
                      </a:r>
                      <a:r>
                        <a:rPr lang="nl-NL" sz="800" b="0" i="0" u="none" strike="noStrike" noProof="0" err="1">
                          <a:solidFill>
                            <a:srgbClr val="000000"/>
                          </a:solidFill>
                          <a:effectLst/>
                        </a:rPr>
                        <a:t>segmentation</a:t>
                      </a:r>
                      <a:r>
                        <a:rPr lang="nl-NL" sz="800" b="0" i="0" u="none" strike="noStrike" noProof="0">
                          <a:solidFill>
                            <a:srgbClr val="000000"/>
                          </a:solidFill>
                          <a:effectLst/>
                        </a:rPr>
                        <a:t> </a:t>
                      </a:r>
                      <a:r>
                        <a:rPr lang="nl-NL" sz="800" b="0" i="0" u="none" strike="noStrike" noProof="0" err="1">
                          <a:solidFill>
                            <a:srgbClr val="000000"/>
                          </a:solidFill>
                          <a:effectLst/>
                        </a:rPr>
                        <a:t>using</a:t>
                      </a:r>
                      <a:r>
                        <a:rPr lang="nl-NL" sz="800" b="0" i="0" u="none" strike="noStrike" noProof="0">
                          <a:solidFill>
                            <a:srgbClr val="000000"/>
                          </a:solidFill>
                          <a:effectLst/>
                        </a:rPr>
                        <a:t> </a:t>
                      </a:r>
                      <a:r>
                        <a:rPr lang="nl-NL" sz="800" b="0" i="0" u="none" strike="noStrike" noProof="0" err="1">
                          <a:solidFill>
                            <a:srgbClr val="000000"/>
                          </a:solidFill>
                          <a:effectLst/>
                        </a:rPr>
                        <a:t>frameworks</a:t>
                      </a:r>
                      <a:r>
                        <a:rPr lang="nl-NL" sz="800" b="0" i="0" u="none" strike="noStrike" noProof="0">
                          <a:solidFill>
                            <a:srgbClr val="000000"/>
                          </a:solidFill>
                          <a:effectLst/>
                        </a:rPr>
                        <a:t> </a:t>
                      </a:r>
                      <a:r>
                        <a:rPr lang="nl-NL" sz="800" b="0" i="0" u="none" strike="noStrike" noProof="0" err="1">
                          <a:solidFill>
                            <a:srgbClr val="000000"/>
                          </a:solidFill>
                          <a:effectLst/>
                        </a:rPr>
                        <a:t>such</a:t>
                      </a:r>
                      <a:r>
                        <a:rPr lang="nl-NL" sz="800" b="0" i="0" u="none" strike="noStrike" noProof="0">
                          <a:solidFill>
                            <a:srgbClr val="000000"/>
                          </a:solidFill>
                          <a:effectLst/>
                        </a:rPr>
                        <a:t> as </a:t>
                      </a:r>
                      <a:r>
                        <a:rPr lang="nl-NL" sz="800" b="0" i="0" u="none" strike="noStrike" noProof="0" err="1">
                          <a:solidFill>
                            <a:srgbClr val="000000"/>
                          </a:solidFill>
                          <a:effectLst/>
                        </a:rPr>
                        <a:t>TensorFlow</a:t>
                      </a:r>
                      <a:r>
                        <a:rPr lang="nl-NL" sz="800" b="0" i="0" u="none" strike="noStrike" noProof="0">
                          <a:solidFill>
                            <a:srgbClr val="000000"/>
                          </a:solidFill>
                          <a:effectLst/>
                        </a:rPr>
                        <a:t> or </a:t>
                      </a:r>
                      <a:r>
                        <a:rPr lang="nl-NL" sz="800" b="0" i="0" u="none" strike="noStrike" noProof="0" err="1">
                          <a:solidFill>
                            <a:srgbClr val="000000"/>
                          </a:solidFill>
                          <a:effectLst/>
                        </a:rPr>
                        <a:t>PyTorch</a:t>
                      </a:r>
                      <a:r>
                        <a:rPr lang="nl-NL" sz="800" b="0" i="0" u="none" strike="noStrike" noProof="0">
                          <a:solidFill>
                            <a:srgbClr val="000000"/>
                          </a:solidFill>
                          <a:effectLst/>
                        </a:rPr>
                        <a:t>, </a:t>
                      </a:r>
                      <a:r>
                        <a:rPr lang="nl-NL" sz="800" b="0" i="0" u="none" strike="noStrike" noProof="0" err="1">
                          <a:solidFill>
                            <a:srgbClr val="000000"/>
                          </a:solidFill>
                          <a:effectLst/>
                        </a:rPr>
                        <a:t>ensuring</a:t>
                      </a:r>
                      <a:r>
                        <a:rPr lang="nl-NL" sz="800" b="0" i="0" u="none" strike="noStrike" noProof="0">
                          <a:solidFill>
                            <a:srgbClr val="000000"/>
                          </a:solidFill>
                          <a:effectLst/>
                        </a:rPr>
                        <a:t> </a:t>
                      </a:r>
                      <a:r>
                        <a:rPr lang="nl-NL" sz="800" b="0" i="0" u="none" strike="noStrike" noProof="0" err="1">
                          <a:solidFill>
                            <a:srgbClr val="000000"/>
                          </a:solidFill>
                          <a:effectLst/>
                        </a:rPr>
                        <a:t>compatibility</a:t>
                      </a:r>
                      <a:r>
                        <a:rPr lang="nl-NL" sz="800" b="0" i="0" u="none" strike="noStrike" noProof="0">
                          <a:solidFill>
                            <a:srgbClr val="000000"/>
                          </a:solidFill>
                          <a:effectLst/>
                        </a:rPr>
                        <a:t> </a:t>
                      </a:r>
                      <a:r>
                        <a:rPr lang="nl-NL" sz="800" b="0" i="0" u="none" strike="noStrike" noProof="0" err="1">
                          <a:solidFill>
                            <a:srgbClr val="000000"/>
                          </a:solidFill>
                          <a:effectLst/>
                        </a:rPr>
                        <a:t>between</a:t>
                      </a:r>
                      <a:r>
                        <a:rPr lang="nl-NL" sz="800" b="0" i="0" u="none" strike="noStrike" noProof="0">
                          <a:solidFill>
                            <a:srgbClr val="000000"/>
                          </a:solidFill>
                          <a:effectLst/>
                        </a:rPr>
                        <a:t> </a:t>
                      </a:r>
                      <a:r>
                        <a:rPr lang="nl-NL" sz="800" b="0" i="0" u="none" strike="noStrike" noProof="0" err="1">
                          <a:solidFill>
                            <a:srgbClr val="000000"/>
                          </a:solidFill>
                          <a:effectLst/>
                        </a:rPr>
                        <a:t>neural</a:t>
                      </a:r>
                      <a:r>
                        <a:rPr lang="nl-NL" sz="800" b="0" i="0" u="none" strike="noStrike" noProof="0">
                          <a:solidFill>
                            <a:srgbClr val="000000"/>
                          </a:solidFill>
                          <a:effectLst/>
                        </a:rPr>
                        <a:t> </a:t>
                      </a:r>
                      <a:r>
                        <a:rPr lang="nl-NL" sz="800" b="0" i="0" u="none" strike="noStrike" noProof="0" err="1">
                          <a:solidFill>
                            <a:srgbClr val="000000"/>
                          </a:solidFill>
                          <a:effectLst/>
                        </a:rPr>
                        <a:t>network</a:t>
                      </a:r>
                      <a:r>
                        <a:rPr lang="nl-NL" sz="800" b="0" i="0" u="none" strike="noStrike" noProof="0">
                          <a:solidFill>
                            <a:srgbClr val="000000"/>
                          </a:solidFill>
                          <a:effectLst/>
                        </a:rPr>
                        <a:t> </a:t>
                      </a:r>
                      <a:r>
                        <a:rPr lang="nl-NL" sz="800" b="0" i="0" u="none" strike="noStrike" noProof="0" err="1">
                          <a:solidFill>
                            <a:srgbClr val="000000"/>
                          </a:solidFill>
                          <a:effectLst/>
                        </a:rPr>
                        <a:t>architecture</a:t>
                      </a:r>
                      <a:r>
                        <a:rPr lang="nl-NL" sz="800" b="0" i="0" u="none" strike="noStrike" noProof="0">
                          <a:solidFill>
                            <a:srgbClr val="000000"/>
                          </a:solidFill>
                          <a:effectLst/>
                        </a:rPr>
                        <a:t> </a:t>
                      </a:r>
                      <a:r>
                        <a:rPr lang="nl-NL" sz="800" b="0" i="0" u="none" strike="noStrike" noProof="0" err="1">
                          <a:solidFill>
                            <a:srgbClr val="000000"/>
                          </a:solidFill>
                          <a:effectLst/>
                        </a:rPr>
                        <a:t>and</a:t>
                      </a:r>
                      <a:r>
                        <a:rPr lang="nl-NL" sz="800" b="0" i="0" u="none" strike="noStrike" noProof="0">
                          <a:solidFill>
                            <a:srgbClr val="000000"/>
                          </a:solidFill>
                          <a:effectLst/>
                        </a:rPr>
                        <a:t> </a:t>
                      </a:r>
                      <a:r>
                        <a:rPr lang="nl-NL" sz="800" b="0" i="0" u="none" strike="noStrike" noProof="0" err="1">
                          <a:solidFill>
                            <a:srgbClr val="000000"/>
                          </a:solidFill>
                          <a:effectLst/>
                        </a:rPr>
                        <a:t>components</a:t>
                      </a:r>
                      <a:r>
                        <a:rPr lang="nl-NL" sz="800" b="0" i="0" u="none" strike="noStrike" noProof="0">
                          <a:solidFill>
                            <a:srgbClr val="000000"/>
                          </a:solidFill>
                          <a:effectLst/>
                        </a:rPr>
                        <a:t> </a:t>
                      </a:r>
                      <a:r>
                        <a:rPr lang="nl-NL" sz="800" b="0" i="0" u="none" strike="noStrike" noProof="0" err="1">
                          <a:solidFill>
                            <a:srgbClr val="000000"/>
                          </a:solidFill>
                          <a:effectLst/>
                        </a:rPr>
                        <a:t>and</a:t>
                      </a:r>
                      <a:r>
                        <a:rPr lang="nl-NL" sz="800" b="0" i="0" u="none" strike="noStrike" noProof="0">
                          <a:solidFill>
                            <a:srgbClr val="000000"/>
                          </a:solidFill>
                          <a:effectLst/>
                        </a:rPr>
                        <a:t> in line </a:t>
                      </a:r>
                      <a:r>
                        <a:rPr lang="nl-NL" sz="800" b="0" i="0" u="none" strike="noStrike" noProof="0" err="1">
                          <a:solidFill>
                            <a:srgbClr val="000000"/>
                          </a:solidFill>
                          <a:effectLst/>
                        </a:rPr>
                        <a:t>with</a:t>
                      </a:r>
                      <a:r>
                        <a:rPr lang="nl-NL" sz="800" b="0" i="0" u="none" strike="noStrike" noProof="0">
                          <a:solidFill>
                            <a:srgbClr val="000000"/>
                          </a:solidFill>
                          <a:effectLst/>
                        </a:rPr>
                        <a:t> client </a:t>
                      </a:r>
                      <a:r>
                        <a:rPr lang="nl-NL" sz="800" b="0" i="0" u="none" strike="noStrike" noProof="0" err="1">
                          <a:solidFill>
                            <a:srgbClr val="000000"/>
                          </a:solidFill>
                          <a:effectLst/>
                        </a:rPr>
                        <a:t>requirements</a:t>
                      </a:r>
                      <a:r>
                        <a:rPr lang="nl-NL" sz="800" b="0" i="0" u="none" strike="noStrike" noProof="0">
                          <a:solidFill>
                            <a:srgbClr val="000000"/>
                          </a:solidFill>
                          <a:effectLst/>
                        </a:rPr>
                        <a:t>. Meeting </a:t>
                      </a:r>
                      <a:r>
                        <a:rPr lang="nl-NL" sz="800" b="0" i="0" u="none" strike="noStrike" noProof="0" err="1">
                          <a:solidFill>
                            <a:srgbClr val="000000"/>
                          </a:solidFill>
                          <a:effectLst/>
                        </a:rPr>
                        <a:t>all</a:t>
                      </a:r>
                      <a:r>
                        <a:rPr lang="nl-NL" sz="800" b="0" i="0" u="none" strike="noStrike" noProof="0">
                          <a:solidFill>
                            <a:srgbClr val="000000"/>
                          </a:solidFill>
                          <a:effectLst/>
                        </a:rPr>
                        <a:t> criteria in </a:t>
                      </a:r>
                      <a:r>
                        <a:rPr lang="nl-NL" sz="800" b="0" i="0" u="none" strike="noStrike" noProof="0" err="1">
                          <a:solidFill>
                            <a:srgbClr val="000000"/>
                          </a:solidFill>
                          <a:effectLst/>
                        </a:rPr>
                        <a:t>Insufficient</a:t>
                      </a:r>
                      <a:r>
                        <a:rPr lang="nl-NL" sz="800" b="0" i="0" u="none" strike="noStrike" noProof="0">
                          <a:solidFill>
                            <a:srgbClr val="000000"/>
                          </a:solidFill>
                          <a:effectLst/>
                        </a:rPr>
                        <a:t>.</a:t>
                      </a:r>
                      <a:endParaRPr lang="nl-NL" sz="800"/>
                    </a:p>
                  </a:txBody>
                  <a:tcPr marL="9525" marR="9525" marT="9525">
                    <a:lnL>
                      <a:noFill/>
                    </a:lnL>
                    <a:lnR>
                      <a:noFill/>
                    </a:lnR>
                    <a:lnT>
                      <a:noFill/>
                    </a:lnT>
                    <a:lnB>
                      <a:noFill/>
                    </a:lnB>
                    <a:solidFill>
                      <a:srgbClr val="D1F1DA"/>
                    </a:solidFill>
                  </a:tcPr>
                </a:tc>
                <a:tc>
                  <a:txBody>
                    <a:bodyPr/>
                    <a:lstStyle/>
                    <a:p>
                      <a:pPr lvl="0">
                        <a:buNone/>
                      </a:pPr>
                      <a:r>
                        <a:rPr lang="nl-NL" sz="750" b="0" i="0" u="none" strike="noStrike" noProof="0">
                          <a:solidFill>
                            <a:srgbClr val="000000"/>
                          </a:solidFill>
                          <a:effectLst/>
                        </a:rPr>
                        <a:t>The student </a:t>
                      </a:r>
                      <a:r>
                        <a:rPr lang="nl-NL" sz="750" b="0" i="0" u="none" strike="noStrike" noProof="0" err="1">
                          <a:solidFill>
                            <a:srgbClr val="000000"/>
                          </a:solidFill>
                          <a:effectLst/>
                        </a:rPr>
                        <a:t>demonstrates</a:t>
                      </a:r>
                      <a:r>
                        <a:rPr lang="nl-NL" sz="750" b="0" i="0" u="none" strike="noStrike" noProof="0">
                          <a:solidFill>
                            <a:srgbClr val="000000"/>
                          </a:solidFill>
                          <a:effectLst/>
                        </a:rPr>
                        <a:t> </a:t>
                      </a:r>
                      <a:r>
                        <a:rPr lang="nl-NL" sz="750" b="0" i="0" u="none" strike="noStrike" noProof="0" err="1">
                          <a:solidFill>
                            <a:srgbClr val="000000"/>
                          </a:solidFill>
                          <a:effectLst/>
                        </a:rPr>
                        <a:t>the</a:t>
                      </a:r>
                      <a:r>
                        <a:rPr lang="nl-NL" sz="750" b="0" i="0" u="none" strike="noStrike" noProof="0">
                          <a:solidFill>
                            <a:srgbClr val="000000"/>
                          </a:solidFill>
                          <a:effectLst/>
                        </a:rPr>
                        <a:t> </a:t>
                      </a:r>
                      <a:r>
                        <a:rPr lang="nl-NL" sz="750" b="0" i="0" u="none" strike="noStrike" noProof="0" err="1">
                          <a:solidFill>
                            <a:srgbClr val="000000"/>
                          </a:solidFill>
                          <a:effectLst/>
                        </a:rPr>
                        <a:t>ability</a:t>
                      </a:r>
                      <a:r>
                        <a:rPr lang="nl-NL" sz="750" b="0" i="0" u="none" strike="noStrike" noProof="0">
                          <a:solidFill>
                            <a:srgbClr val="000000"/>
                          </a:solidFill>
                          <a:effectLst/>
                        </a:rPr>
                        <a:t> </a:t>
                      </a:r>
                      <a:r>
                        <a:rPr lang="nl-NL" sz="750" b="0" i="0" u="none" strike="noStrike" noProof="0" err="1">
                          <a:solidFill>
                            <a:srgbClr val="000000"/>
                          </a:solidFill>
                          <a:effectLst/>
                        </a:rPr>
                        <a:t>to</a:t>
                      </a:r>
                      <a:r>
                        <a:rPr lang="nl-NL" sz="750" b="0" i="0" u="none" strike="noStrike" noProof="0">
                          <a:solidFill>
                            <a:srgbClr val="000000"/>
                          </a:solidFill>
                          <a:effectLst/>
                        </a:rPr>
                        <a:t> design </a:t>
                      </a:r>
                      <a:r>
                        <a:rPr lang="nl-NL" sz="750" b="0" i="0" u="none" strike="noStrike" noProof="0" err="1">
                          <a:solidFill>
                            <a:srgbClr val="000000"/>
                          </a:solidFill>
                          <a:effectLst/>
                        </a:rPr>
                        <a:t>and</a:t>
                      </a:r>
                      <a:r>
                        <a:rPr lang="nl-NL" sz="750" b="0" i="0" u="none" strike="noStrike" noProof="0">
                          <a:solidFill>
                            <a:srgbClr val="000000"/>
                          </a:solidFill>
                          <a:effectLst/>
                        </a:rPr>
                        <a:t> </a:t>
                      </a:r>
                      <a:r>
                        <a:rPr lang="nl-NL" sz="750" b="0" i="0" u="none" strike="noStrike" noProof="0" err="1">
                          <a:solidFill>
                            <a:srgbClr val="000000"/>
                          </a:solidFill>
                          <a:effectLst/>
                        </a:rPr>
                        <a:t>implement</a:t>
                      </a:r>
                      <a:r>
                        <a:rPr lang="nl-NL" sz="750" b="0" i="0" u="none" strike="noStrike" noProof="0">
                          <a:solidFill>
                            <a:srgbClr val="000000"/>
                          </a:solidFill>
                          <a:effectLst/>
                        </a:rPr>
                        <a:t> end-</a:t>
                      </a:r>
                      <a:r>
                        <a:rPr lang="nl-NL" sz="750" b="0" i="0" u="none" strike="noStrike" noProof="0" err="1">
                          <a:solidFill>
                            <a:srgbClr val="000000"/>
                          </a:solidFill>
                          <a:effectLst/>
                        </a:rPr>
                        <a:t>to</a:t>
                      </a:r>
                      <a:r>
                        <a:rPr lang="nl-NL" sz="750" b="0" i="0" u="none" strike="noStrike" noProof="0">
                          <a:solidFill>
                            <a:srgbClr val="000000"/>
                          </a:solidFill>
                          <a:effectLst/>
                        </a:rPr>
                        <a:t>-end computer </a:t>
                      </a:r>
                      <a:r>
                        <a:rPr lang="nl-NL" sz="750" b="0" i="0" u="none" strike="noStrike" noProof="0" err="1">
                          <a:solidFill>
                            <a:srgbClr val="000000"/>
                          </a:solidFill>
                          <a:effectLst/>
                        </a:rPr>
                        <a:t>vision</a:t>
                      </a:r>
                      <a:r>
                        <a:rPr lang="nl-NL" sz="750" b="0" i="0" u="none" strike="noStrike" noProof="0">
                          <a:solidFill>
                            <a:srgbClr val="000000"/>
                          </a:solidFill>
                          <a:effectLst/>
                        </a:rPr>
                        <a:t> </a:t>
                      </a:r>
                      <a:r>
                        <a:rPr lang="nl-NL" sz="750" b="0" i="0" u="none" strike="noStrike" noProof="0" err="1">
                          <a:solidFill>
                            <a:srgbClr val="000000"/>
                          </a:solidFill>
                          <a:effectLst/>
                        </a:rPr>
                        <a:t>pipelines</a:t>
                      </a:r>
                      <a:r>
                        <a:rPr lang="nl-NL" sz="750" b="0" i="0" u="none" strike="noStrike" noProof="0">
                          <a:solidFill>
                            <a:srgbClr val="000000"/>
                          </a:solidFill>
                          <a:effectLst/>
                        </a:rPr>
                        <a:t> </a:t>
                      </a:r>
                      <a:r>
                        <a:rPr lang="nl-NL" sz="750" b="0" i="0" u="none" strike="noStrike" noProof="0" err="1">
                          <a:solidFill>
                            <a:srgbClr val="000000"/>
                          </a:solidFill>
                          <a:effectLst/>
                        </a:rPr>
                        <a:t>that</a:t>
                      </a:r>
                      <a:r>
                        <a:rPr lang="nl-NL" sz="750" b="0" i="0" u="none" strike="noStrike" noProof="0">
                          <a:solidFill>
                            <a:srgbClr val="000000"/>
                          </a:solidFill>
                          <a:effectLst/>
                        </a:rPr>
                        <a:t> </a:t>
                      </a:r>
                      <a:r>
                        <a:rPr lang="nl-NL" sz="750" b="0" i="0" u="none" strike="noStrike" noProof="0" err="1">
                          <a:solidFill>
                            <a:srgbClr val="000000"/>
                          </a:solidFill>
                          <a:effectLst/>
                        </a:rPr>
                        <a:t>merge</a:t>
                      </a:r>
                      <a:r>
                        <a:rPr lang="nl-NL" sz="750" b="0" i="0" u="none" strike="noStrike" noProof="0">
                          <a:solidFill>
                            <a:srgbClr val="000000"/>
                          </a:solidFill>
                          <a:effectLst/>
                        </a:rPr>
                        <a:t> data processing, traditional computer </a:t>
                      </a:r>
                      <a:r>
                        <a:rPr lang="nl-NL" sz="750" b="0" i="0" u="none" strike="noStrike" noProof="0" err="1">
                          <a:solidFill>
                            <a:srgbClr val="000000"/>
                          </a:solidFill>
                          <a:effectLst/>
                        </a:rPr>
                        <a:t>vision</a:t>
                      </a:r>
                      <a:r>
                        <a:rPr lang="nl-NL" sz="750" b="0" i="0" u="none" strike="noStrike" noProof="0">
                          <a:solidFill>
                            <a:srgbClr val="000000"/>
                          </a:solidFill>
                          <a:effectLst/>
                        </a:rPr>
                        <a:t>, </a:t>
                      </a:r>
                      <a:r>
                        <a:rPr lang="nl-NL" sz="750" b="0" i="0" u="none" strike="noStrike" noProof="0" err="1">
                          <a:solidFill>
                            <a:srgbClr val="000000"/>
                          </a:solidFill>
                          <a:effectLst/>
                        </a:rPr>
                        <a:t>and</a:t>
                      </a:r>
                      <a:r>
                        <a:rPr lang="nl-NL" sz="750" b="0" i="0" u="none" strike="noStrike" noProof="0">
                          <a:solidFill>
                            <a:srgbClr val="000000"/>
                          </a:solidFill>
                          <a:effectLst/>
                        </a:rPr>
                        <a:t> </a:t>
                      </a:r>
                      <a:r>
                        <a:rPr lang="nl-NL" sz="750" b="0" i="0" u="none" strike="noStrike" noProof="0" err="1">
                          <a:solidFill>
                            <a:srgbClr val="000000"/>
                          </a:solidFill>
                          <a:effectLst/>
                        </a:rPr>
                        <a:t>deep</a:t>
                      </a:r>
                      <a:r>
                        <a:rPr lang="nl-NL" sz="750" b="0" i="0" u="none" strike="noStrike" noProof="0">
                          <a:solidFill>
                            <a:srgbClr val="000000"/>
                          </a:solidFill>
                          <a:effectLst/>
                        </a:rPr>
                        <a:t> </a:t>
                      </a:r>
                      <a:r>
                        <a:rPr lang="nl-NL" sz="750" b="0" i="0" u="none" strike="noStrike" noProof="0" err="1">
                          <a:solidFill>
                            <a:srgbClr val="000000"/>
                          </a:solidFill>
                          <a:effectLst/>
                        </a:rPr>
                        <a:t>learning</a:t>
                      </a:r>
                      <a:r>
                        <a:rPr lang="nl-NL" sz="750" b="0" i="0" u="none" strike="noStrike" noProof="0">
                          <a:solidFill>
                            <a:srgbClr val="000000"/>
                          </a:solidFill>
                          <a:effectLst/>
                        </a:rPr>
                        <a:t>; </a:t>
                      </a:r>
                      <a:r>
                        <a:rPr lang="nl-NL" sz="750" b="0" i="0" u="none" strike="noStrike" noProof="0" err="1">
                          <a:solidFill>
                            <a:srgbClr val="000000"/>
                          </a:solidFill>
                          <a:effectLst/>
                        </a:rPr>
                        <a:t>iterate</a:t>
                      </a:r>
                      <a:r>
                        <a:rPr lang="nl-NL" sz="750" b="0" i="0" u="none" strike="noStrike" noProof="0">
                          <a:solidFill>
                            <a:srgbClr val="000000"/>
                          </a:solidFill>
                          <a:effectLst/>
                        </a:rPr>
                        <a:t> </a:t>
                      </a:r>
                      <a:r>
                        <a:rPr lang="nl-NL" sz="750" b="0" i="0" u="none" strike="noStrike" noProof="0" err="1">
                          <a:solidFill>
                            <a:srgbClr val="000000"/>
                          </a:solidFill>
                          <a:effectLst/>
                        </a:rPr>
                        <a:t>this</a:t>
                      </a:r>
                      <a:r>
                        <a:rPr lang="nl-NL" sz="750" b="0" i="0" u="none" strike="noStrike" noProof="0">
                          <a:solidFill>
                            <a:srgbClr val="000000"/>
                          </a:solidFill>
                          <a:effectLst/>
                        </a:rPr>
                        <a:t> pipeline </a:t>
                      </a:r>
                      <a:r>
                        <a:rPr lang="nl-NL" sz="750" b="0" i="0" u="none" strike="noStrike" noProof="0" err="1">
                          <a:solidFill>
                            <a:srgbClr val="000000"/>
                          </a:solidFill>
                          <a:effectLst/>
                        </a:rPr>
                        <a:t>towards</a:t>
                      </a:r>
                      <a:r>
                        <a:rPr lang="nl-NL" sz="750" b="0" i="0" u="none" strike="noStrike" noProof="0">
                          <a:solidFill>
                            <a:srgbClr val="000000"/>
                          </a:solidFill>
                          <a:effectLst/>
                        </a:rPr>
                        <a:t> </a:t>
                      </a:r>
                      <a:r>
                        <a:rPr lang="nl-NL" sz="750" b="0" i="0" u="none" strike="noStrike" noProof="0" err="1">
                          <a:solidFill>
                            <a:srgbClr val="000000"/>
                          </a:solidFill>
                          <a:effectLst/>
                        </a:rPr>
                        <a:t>an</a:t>
                      </a:r>
                      <a:r>
                        <a:rPr lang="nl-NL" sz="750" b="0" i="0" u="none" strike="noStrike" noProof="0">
                          <a:solidFill>
                            <a:srgbClr val="000000"/>
                          </a:solidFill>
                          <a:effectLst/>
                        </a:rPr>
                        <a:t> </a:t>
                      </a:r>
                      <a:r>
                        <a:rPr lang="nl-NL" sz="750" b="0" i="0" u="none" strike="noStrike" noProof="0" err="1">
                          <a:solidFill>
                            <a:srgbClr val="000000"/>
                          </a:solidFill>
                          <a:effectLst/>
                        </a:rPr>
                        <a:t>optimal</a:t>
                      </a:r>
                      <a:r>
                        <a:rPr lang="nl-NL" sz="750" b="0" i="0" u="none" strike="noStrike" noProof="0">
                          <a:solidFill>
                            <a:srgbClr val="000000"/>
                          </a:solidFill>
                          <a:effectLst/>
                        </a:rPr>
                        <a:t> solution </a:t>
                      </a:r>
                      <a:r>
                        <a:rPr lang="nl-NL" sz="750" b="0" i="0" u="none" strike="noStrike" noProof="0" err="1">
                          <a:solidFill>
                            <a:srgbClr val="000000"/>
                          </a:solidFill>
                          <a:effectLst/>
                        </a:rPr>
                        <a:t>using</a:t>
                      </a:r>
                      <a:r>
                        <a:rPr lang="nl-NL" sz="750" b="0" i="0" u="none" strike="noStrike" noProof="0">
                          <a:solidFill>
                            <a:srgbClr val="000000"/>
                          </a:solidFill>
                          <a:effectLst/>
                        </a:rPr>
                        <a:t> </a:t>
                      </a:r>
                      <a:r>
                        <a:rPr lang="nl-NL" sz="750" b="0" i="0" u="none" strike="noStrike" noProof="0" err="1">
                          <a:solidFill>
                            <a:srgbClr val="000000"/>
                          </a:solidFill>
                          <a:effectLst/>
                        </a:rPr>
                        <a:t>techniques</a:t>
                      </a:r>
                      <a:r>
                        <a:rPr lang="nl-NL" sz="750" b="0" i="0" u="none" strike="noStrike" noProof="0">
                          <a:solidFill>
                            <a:srgbClr val="000000"/>
                          </a:solidFill>
                          <a:effectLst/>
                        </a:rPr>
                        <a:t> </a:t>
                      </a:r>
                      <a:r>
                        <a:rPr lang="nl-NL" sz="750" b="0" i="0" u="none" strike="noStrike" noProof="0" err="1">
                          <a:solidFill>
                            <a:srgbClr val="000000"/>
                          </a:solidFill>
                          <a:effectLst/>
                        </a:rPr>
                        <a:t>such</a:t>
                      </a:r>
                      <a:r>
                        <a:rPr lang="nl-NL" sz="750" b="0" i="0" u="none" strike="noStrike" noProof="0">
                          <a:solidFill>
                            <a:srgbClr val="000000"/>
                          </a:solidFill>
                          <a:effectLst/>
                        </a:rPr>
                        <a:t> as transfer </a:t>
                      </a:r>
                      <a:r>
                        <a:rPr lang="nl-NL" sz="750" b="0" i="0" u="none" strike="noStrike" noProof="0" err="1">
                          <a:solidFill>
                            <a:srgbClr val="000000"/>
                          </a:solidFill>
                          <a:effectLst/>
                        </a:rPr>
                        <a:t>learning</a:t>
                      </a:r>
                      <a:r>
                        <a:rPr lang="nl-NL" sz="750" b="0" i="0" u="none" strike="noStrike" noProof="0">
                          <a:solidFill>
                            <a:srgbClr val="000000"/>
                          </a:solidFill>
                          <a:effectLst/>
                        </a:rPr>
                        <a:t>, hyperparameter </a:t>
                      </a:r>
                      <a:r>
                        <a:rPr lang="nl-NL" sz="750" b="0" i="0" u="none" strike="noStrike" noProof="0" err="1">
                          <a:solidFill>
                            <a:srgbClr val="000000"/>
                          </a:solidFill>
                          <a:effectLst/>
                        </a:rPr>
                        <a:t>tuning</a:t>
                      </a:r>
                      <a:r>
                        <a:rPr lang="nl-NL" sz="750" b="0" i="0" u="none" strike="noStrike" noProof="0">
                          <a:solidFill>
                            <a:srgbClr val="000000"/>
                          </a:solidFill>
                          <a:effectLst/>
                        </a:rPr>
                        <a:t>, data </a:t>
                      </a:r>
                      <a:r>
                        <a:rPr lang="nl-NL" sz="750" b="0" i="0" u="none" strike="noStrike" noProof="0" err="1">
                          <a:solidFill>
                            <a:srgbClr val="000000"/>
                          </a:solidFill>
                          <a:effectLst/>
                        </a:rPr>
                        <a:t>collections</a:t>
                      </a:r>
                      <a:r>
                        <a:rPr lang="nl-NL" sz="750" b="0" i="0" u="none" strike="noStrike" noProof="0">
                          <a:solidFill>
                            <a:srgbClr val="000000"/>
                          </a:solidFill>
                          <a:effectLst/>
                        </a:rPr>
                        <a:t> in line </a:t>
                      </a:r>
                      <a:r>
                        <a:rPr lang="nl-NL" sz="750" b="0" i="0" u="none" strike="noStrike" noProof="0" err="1">
                          <a:solidFill>
                            <a:srgbClr val="000000"/>
                          </a:solidFill>
                          <a:effectLst/>
                        </a:rPr>
                        <a:t>with</a:t>
                      </a:r>
                      <a:r>
                        <a:rPr lang="nl-NL" sz="750" b="0" i="0" u="none" strike="noStrike" noProof="0">
                          <a:solidFill>
                            <a:srgbClr val="000000"/>
                          </a:solidFill>
                          <a:effectLst/>
                        </a:rPr>
                        <a:t> client </a:t>
                      </a:r>
                      <a:r>
                        <a:rPr lang="nl-NL" sz="750" b="0" i="0" u="none" strike="noStrike" noProof="0" err="1">
                          <a:solidFill>
                            <a:srgbClr val="000000"/>
                          </a:solidFill>
                          <a:effectLst/>
                        </a:rPr>
                        <a:t>requirements</a:t>
                      </a:r>
                      <a:r>
                        <a:rPr lang="nl-NL" sz="750" b="0" i="0" u="none" strike="noStrike" noProof="0">
                          <a:solidFill>
                            <a:srgbClr val="000000"/>
                          </a:solidFill>
                          <a:effectLst/>
                        </a:rPr>
                        <a:t>. </a:t>
                      </a:r>
                      <a:r>
                        <a:rPr lang="nl-NL" sz="750" b="0" i="0" u="none" strike="noStrike" noProof="0" err="1">
                          <a:solidFill>
                            <a:srgbClr val="000000"/>
                          </a:solidFill>
                          <a:effectLst/>
                        </a:rPr>
                        <a:t>Meanwhile</a:t>
                      </a:r>
                      <a:r>
                        <a:rPr lang="nl-NL" sz="750" b="0" i="0" u="none" strike="noStrike" noProof="0">
                          <a:solidFill>
                            <a:srgbClr val="000000"/>
                          </a:solidFill>
                          <a:effectLst/>
                        </a:rPr>
                        <a:t>, </a:t>
                      </a:r>
                      <a:r>
                        <a:rPr lang="nl-NL" sz="750" b="0" i="0" u="none" strike="noStrike" noProof="0" err="1">
                          <a:solidFill>
                            <a:srgbClr val="000000"/>
                          </a:solidFill>
                          <a:effectLst/>
                        </a:rPr>
                        <a:t>the</a:t>
                      </a:r>
                      <a:r>
                        <a:rPr lang="nl-NL" sz="750" b="0" i="0" u="none" strike="noStrike" noProof="0">
                          <a:solidFill>
                            <a:srgbClr val="000000"/>
                          </a:solidFill>
                          <a:effectLst/>
                        </a:rPr>
                        <a:t> student tracks these </a:t>
                      </a:r>
                      <a:r>
                        <a:rPr lang="nl-NL" sz="750" b="0" i="0" u="none" strike="noStrike" noProof="0" err="1">
                          <a:solidFill>
                            <a:srgbClr val="000000"/>
                          </a:solidFill>
                          <a:effectLst/>
                        </a:rPr>
                        <a:t>iterations</a:t>
                      </a:r>
                      <a:r>
                        <a:rPr lang="nl-NL" sz="750" b="0" i="0" u="none" strike="noStrike" noProof="0">
                          <a:solidFill>
                            <a:srgbClr val="000000"/>
                          </a:solidFill>
                          <a:effectLst/>
                        </a:rPr>
                        <a:t> </a:t>
                      </a:r>
                      <a:r>
                        <a:rPr lang="nl-NL" sz="750" b="0" i="0" u="none" strike="noStrike" noProof="0" err="1">
                          <a:solidFill>
                            <a:srgbClr val="000000"/>
                          </a:solidFill>
                          <a:effectLst/>
                        </a:rPr>
                        <a:t>with</a:t>
                      </a:r>
                      <a:r>
                        <a:rPr lang="nl-NL" sz="750" b="0" i="0" u="none" strike="noStrike" noProof="0">
                          <a:solidFill>
                            <a:srgbClr val="000000"/>
                          </a:solidFill>
                          <a:effectLst/>
                        </a:rPr>
                        <a:t> experiment tracking tools </a:t>
                      </a:r>
                      <a:r>
                        <a:rPr lang="nl-NL" sz="750" b="0" i="0" u="none" strike="noStrike" noProof="0" err="1">
                          <a:solidFill>
                            <a:srgbClr val="000000"/>
                          </a:solidFill>
                          <a:effectLst/>
                        </a:rPr>
                        <a:t>such</a:t>
                      </a:r>
                      <a:r>
                        <a:rPr lang="nl-NL" sz="750" b="0" i="0" u="none" strike="noStrike" noProof="0">
                          <a:solidFill>
                            <a:srgbClr val="000000"/>
                          </a:solidFill>
                          <a:effectLst/>
                        </a:rPr>
                        <a:t> as </a:t>
                      </a:r>
                      <a:r>
                        <a:rPr lang="nl-NL" sz="750" b="0" i="0" u="none" strike="noStrike" noProof="0" err="1">
                          <a:solidFill>
                            <a:srgbClr val="000000"/>
                          </a:solidFill>
                          <a:effectLst/>
                        </a:rPr>
                        <a:t>Weights</a:t>
                      </a:r>
                      <a:r>
                        <a:rPr lang="nl-NL" sz="750" b="0" i="0" u="none" strike="noStrike" noProof="0">
                          <a:solidFill>
                            <a:srgbClr val="000000"/>
                          </a:solidFill>
                          <a:effectLst/>
                        </a:rPr>
                        <a:t> &amp; </a:t>
                      </a:r>
                      <a:r>
                        <a:rPr lang="nl-NL" sz="750" b="0" i="0" u="none" strike="noStrike" noProof="0" err="1">
                          <a:solidFill>
                            <a:srgbClr val="000000"/>
                          </a:solidFill>
                          <a:effectLst/>
                        </a:rPr>
                        <a:t>Biases</a:t>
                      </a:r>
                      <a:r>
                        <a:rPr lang="nl-NL" sz="750" b="0" i="0" u="none" strike="noStrike" noProof="0">
                          <a:solidFill>
                            <a:srgbClr val="000000"/>
                          </a:solidFill>
                          <a:effectLst/>
                        </a:rPr>
                        <a:t>. Meeting </a:t>
                      </a:r>
                      <a:r>
                        <a:rPr lang="nl-NL" sz="750" b="0" i="0" u="none" strike="noStrike" noProof="0" err="1">
                          <a:solidFill>
                            <a:srgbClr val="000000"/>
                          </a:solidFill>
                          <a:effectLst/>
                        </a:rPr>
                        <a:t>all</a:t>
                      </a:r>
                      <a:r>
                        <a:rPr lang="nl-NL" sz="750" b="0" i="0" u="none" strike="noStrike" noProof="0">
                          <a:solidFill>
                            <a:srgbClr val="000000"/>
                          </a:solidFill>
                          <a:effectLst/>
                        </a:rPr>
                        <a:t> criteria in </a:t>
                      </a:r>
                      <a:r>
                        <a:rPr lang="nl-NL" sz="750" b="0" i="0" u="none" strike="noStrike" noProof="0" err="1">
                          <a:solidFill>
                            <a:srgbClr val="000000"/>
                          </a:solidFill>
                          <a:effectLst/>
                        </a:rPr>
                        <a:t>Sufficient</a:t>
                      </a:r>
                      <a:r>
                        <a:rPr lang="nl-NL" sz="750" b="0" i="0" u="none" strike="noStrike" noProof="0">
                          <a:solidFill>
                            <a:srgbClr val="000000"/>
                          </a:solidFill>
                          <a:effectLst/>
                        </a:rPr>
                        <a:t>.</a:t>
                      </a:r>
                      <a:endParaRPr lang="nl-NL" sz="750"/>
                    </a:p>
                  </a:txBody>
                  <a:tcPr marL="9525" marR="9525" marT="9525">
                    <a:lnL>
                      <a:noFill/>
                    </a:lnL>
                    <a:lnR>
                      <a:noFill/>
                    </a:lnR>
                    <a:lnT>
                      <a:noFill/>
                    </a:lnT>
                    <a:lnB>
                      <a:noFill/>
                    </a:lnB>
                    <a:solidFill>
                      <a:srgbClr val="DAF1F3"/>
                    </a:solidFill>
                  </a:tcPr>
                </a:tc>
                <a:tc>
                  <a:txBody>
                    <a:bodyPr/>
                    <a:lstStyle/>
                    <a:p>
                      <a:pPr lvl="0">
                        <a:buNone/>
                      </a:pPr>
                      <a:r>
                        <a:rPr lang="nl-NL" sz="800" b="0" i="0" u="none" strike="noStrike" noProof="0">
                          <a:solidFill>
                            <a:srgbClr val="000000"/>
                          </a:solidFill>
                          <a:effectLst/>
                        </a:rPr>
                        <a:t>The student </a:t>
                      </a:r>
                      <a:r>
                        <a:rPr lang="nl-NL" sz="800" b="0" i="0" u="none" strike="noStrike" noProof="0" err="1">
                          <a:solidFill>
                            <a:srgbClr val="000000"/>
                          </a:solidFill>
                          <a:effectLst/>
                        </a:rPr>
                        <a:t>demonstrates</a:t>
                      </a:r>
                      <a:r>
                        <a:rPr lang="nl-NL" sz="800" b="0" i="0" u="none" strike="noStrike" noProof="0">
                          <a:solidFill>
                            <a:srgbClr val="000000"/>
                          </a:solidFill>
                          <a:effectLst/>
                        </a:rPr>
                        <a:t> </a:t>
                      </a:r>
                      <a:r>
                        <a:rPr lang="nl-NL" sz="800" b="0" i="0" u="none" strike="noStrike" noProof="0" err="1">
                          <a:solidFill>
                            <a:srgbClr val="000000"/>
                          </a:solidFill>
                          <a:effectLst/>
                        </a:rPr>
                        <a:t>the</a:t>
                      </a:r>
                      <a:r>
                        <a:rPr lang="nl-NL" sz="800" b="0" i="0" u="none" strike="noStrike" noProof="0">
                          <a:solidFill>
                            <a:srgbClr val="000000"/>
                          </a:solidFill>
                          <a:effectLst/>
                        </a:rPr>
                        <a:t> </a:t>
                      </a:r>
                      <a:r>
                        <a:rPr lang="nl-NL" sz="800" b="0" i="0" u="none" strike="noStrike" noProof="0" err="1">
                          <a:solidFill>
                            <a:srgbClr val="000000"/>
                          </a:solidFill>
                          <a:effectLst/>
                        </a:rPr>
                        <a:t>ability</a:t>
                      </a:r>
                      <a:r>
                        <a:rPr lang="nl-NL" sz="800" b="0" i="0" u="none" strike="noStrike" noProof="0">
                          <a:solidFill>
                            <a:srgbClr val="000000"/>
                          </a:solidFill>
                          <a:effectLst/>
                        </a:rPr>
                        <a:t> </a:t>
                      </a:r>
                      <a:r>
                        <a:rPr lang="nl-NL" sz="800" b="0" i="0" u="none" strike="noStrike" noProof="0" err="1">
                          <a:solidFill>
                            <a:srgbClr val="000000"/>
                          </a:solidFill>
                          <a:effectLst/>
                        </a:rPr>
                        <a:t>to</a:t>
                      </a:r>
                      <a:r>
                        <a:rPr lang="nl-NL" sz="800" b="0" i="0" u="none" strike="noStrike" noProof="0">
                          <a:solidFill>
                            <a:srgbClr val="000000"/>
                          </a:solidFill>
                          <a:effectLst/>
                        </a:rPr>
                        <a:t> </a:t>
                      </a:r>
                      <a:r>
                        <a:rPr lang="nl-NL" sz="800" b="0" i="0" u="none" strike="noStrike" noProof="0" err="1">
                          <a:solidFill>
                            <a:srgbClr val="000000"/>
                          </a:solidFill>
                          <a:effectLst/>
                        </a:rPr>
                        <a:t>deliver</a:t>
                      </a:r>
                      <a:r>
                        <a:rPr lang="nl-NL" sz="800" b="0" i="0" u="none" strike="noStrike" noProof="0">
                          <a:solidFill>
                            <a:srgbClr val="000000"/>
                          </a:solidFill>
                          <a:effectLst/>
                        </a:rPr>
                        <a:t> </a:t>
                      </a:r>
                      <a:r>
                        <a:rPr lang="nl-NL" sz="800" b="0" i="0" u="none" strike="noStrike" noProof="0" err="1">
                          <a:solidFill>
                            <a:srgbClr val="000000"/>
                          </a:solidFill>
                          <a:effectLst/>
                        </a:rPr>
                        <a:t>an</a:t>
                      </a:r>
                      <a:r>
                        <a:rPr lang="nl-NL" sz="800" b="0" i="0" u="none" strike="noStrike" noProof="0">
                          <a:solidFill>
                            <a:srgbClr val="000000"/>
                          </a:solidFill>
                          <a:effectLst/>
                        </a:rPr>
                        <a:t> </a:t>
                      </a:r>
                      <a:r>
                        <a:rPr lang="nl-NL" sz="800" b="0" i="0" u="none" strike="noStrike" noProof="0" err="1">
                          <a:solidFill>
                            <a:srgbClr val="000000"/>
                          </a:solidFill>
                          <a:effectLst/>
                        </a:rPr>
                        <a:t>optimal</a:t>
                      </a:r>
                      <a:r>
                        <a:rPr lang="nl-NL" sz="800" b="0" i="0" u="none" strike="noStrike" noProof="0">
                          <a:solidFill>
                            <a:srgbClr val="000000"/>
                          </a:solidFill>
                          <a:effectLst/>
                        </a:rPr>
                        <a:t> computer </a:t>
                      </a:r>
                      <a:r>
                        <a:rPr lang="nl-NL" sz="800" b="0" i="0" u="none" strike="noStrike" noProof="0" err="1">
                          <a:solidFill>
                            <a:srgbClr val="000000"/>
                          </a:solidFill>
                          <a:effectLst/>
                        </a:rPr>
                        <a:t>vision</a:t>
                      </a:r>
                      <a:r>
                        <a:rPr lang="nl-NL" sz="800" b="0" i="0" u="none" strike="noStrike" noProof="0">
                          <a:solidFill>
                            <a:srgbClr val="000000"/>
                          </a:solidFill>
                          <a:effectLst/>
                        </a:rPr>
                        <a:t> solution, </a:t>
                      </a:r>
                      <a:r>
                        <a:rPr lang="nl-NL" sz="800" b="0" i="0" u="none" strike="noStrike" noProof="0" err="1">
                          <a:solidFill>
                            <a:srgbClr val="000000"/>
                          </a:solidFill>
                          <a:effectLst/>
                        </a:rPr>
                        <a:t>achieving</a:t>
                      </a:r>
                      <a:r>
                        <a:rPr lang="nl-NL" sz="800" b="0" i="0" u="none" strike="noStrike" noProof="0">
                          <a:solidFill>
                            <a:srgbClr val="000000"/>
                          </a:solidFill>
                          <a:effectLst/>
                        </a:rPr>
                        <a:t> performance </a:t>
                      </a:r>
                      <a:r>
                        <a:rPr lang="nl-NL" sz="800" b="0" i="0" u="none" strike="noStrike" noProof="0" err="1">
                          <a:solidFill>
                            <a:srgbClr val="000000"/>
                          </a:solidFill>
                          <a:effectLst/>
                        </a:rPr>
                        <a:t>that</a:t>
                      </a:r>
                      <a:r>
                        <a:rPr lang="nl-NL" sz="800" b="0" i="0" u="none" strike="noStrike" noProof="0">
                          <a:solidFill>
                            <a:srgbClr val="000000"/>
                          </a:solidFill>
                          <a:effectLst/>
                        </a:rPr>
                        <a:t> </a:t>
                      </a:r>
                      <a:r>
                        <a:rPr lang="nl-NL" sz="800" b="0" i="0" u="none" strike="noStrike" noProof="0" err="1">
                          <a:solidFill>
                            <a:srgbClr val="000000"/>
                          </a:solidFill>
                          <a:effectLst/>
                        </a:rPr>
                        <a:t>meets</a:t>
                      </a:r>
                      <a:r>
                        <a:rPr lang="nl-NL" sz="800" b="0" i="0" u="none" strike="noStrike" noProof="0">
                          <a:solidFill>
                            <a:srgbClr val="000000"/>
                          </a:solidFill>
                          <a:effectLst/>
                        </a:rPr>
                        <a:t> or </a:t>
                      </a:r>
                      <a:r>
                        <a:rPr lang="nl-NL" sz="800" b="0" i="0" u="none" strike="noStrike" noProof="0" err="1">
                          <a:solidFill>
                            <a:srgbClr val="000000"/>
                          </a:solidFill>
                          <a:effectLst/>
                        </a:rPr>
                        <a:t>surpasses</a:t>
                      </a:r>
                      <a:r>
                        <a:rPr lang="nl-NL" sz="800" b="0" i="0" u="none" strike="noStrike" noProof="0">
                          <a:solidFill>
                            <a:srgbClr val="000000"/>
                          </a:solidFill>
                          <a:effectLst/>
                        </a:rPr>
                        <a:t> </a:t>
                      </a:r>
                      <a:r>
                        <a:rPr lang="nl-NL" sz="800" b="0" i="0" u="none" strike="noStrike" noProof="0" err="1">
                          <a:solidFill>
                            <a:srgbClr val="000000"/>
                          </a:solidFill>
                          <a:effectLst/>
                        </a:rPr>
                        <a:t>the</a:t>
                      </a:r>
                      <a:r>
                        <a:rPr lang="nl-NL" sz="800" b="0" i="0" u="none" strike="noStrike" noProof="0">
                          <a:solidFill>
                            <a:srgbClr val="000000"/>
                          </a:solidFill>
                          <a:effectLst/>
                        </a:rPr>
                        <a:t> </a:t>
                      </a:r>
                      <a:r>
                        <a:rPr lang="nl-NL" sz="800" b="0" i="0" u="none" strike="noStrike" noProof="0" err="1">
                          <a:solidFill>
                            <a:srgbClr val="000000"/>
                          </a:solidFill>
                          <a:effectLst/>
                        </a:rPr>
                        <a:t>client's</a:t>
                      </a:r>
                      <a:r>
                        <a:rPr lang="nl-NL" sz="800" b="0" i="0" u="none" strike="noStrike" noProof="0">
                          <a:solidFill>
                            <a:srgbClr val="000000"/>
                          </a:solidFill>
                          <a:effectLst/>
                        </a:rPr>
                        <a:t> </a:t>
                      </a:r>
                      <a:r>
                        <a:rPr lang="nl-NL" sz="800" b="0" i="0" u="none" strike="noStrike" noProof="0" err="1">
                          <a:solidFill>
                            <a:srgbClr val="000000"/>
                          </a:solidFill>
                          <a:effectLst/>
                        </a:rPr>
                        <a:t>requirements</a:t>
                      </a:r>
                      <a:r>
                        <a:rPr lang="nl-NL" sz="800" b="0" i="0" u="none" strike="noStrike" noProof="0">
                          <a:solidFill>
                            <a:srgbClr val="000000"/>
                          </a:solidFill>
                          <a:effectLst/>
                        </a:rPr>
                        <a:t>. Meeting </a:t>
                      </a:r>
                      <a:r>
                        <a:rPr lang="nl-NL" sz="800" b="0" i="0" u="none" strike="noStrike" noProof="0" err="1">
                          <a:solidFill>
                            <a:srgbClr val="000000"/>
                          </a:solidFill>
                          <a:effectLst/>
                        </a:rPr>
                        <a:t>all</a:t>
                      </a:r>
                      <a:r>
                        <a:rPr lang="nl-NL" sz="800" b="0" i="0" u="none" strike="noStrike" noProof="0">
                          <a:solidFill>
                            <a:srgbClr val="000000"/>
                          </a:solidFill>
                          <a:effectLst/>
                        </a:rPr>
                        <a:t> criteria in </a:t>
                      </a:r>
                      <a:r>
                        <a:rPr lang="nl-NL" sz="800" b="0" i="0" u="none" strike="noStrike" noProof="0" err="1">
                          <a:solidFill>
                            <a:srgbClr val="000000"/>
                          </a:solidFill>
                          <a:effectLst/>
                        </a:rPr>
                        <a:t>Good</a:t>
                      </a:r>
                      <a:r>
                        <a:rPr lang="nl-NL" sz="800" b="0" i="0" u="none" strike="noStrike" noProof="0">
                          <a:solidFill>
                            <a:srgbClr val="000000"/>
                          </a:solidFill>
                          <a:effectLst/>
                        </a:rPr>
                        <a: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9" name="Tabel 8">
            <a:extLst>
              <a:ext uri="{FF2B5EF4-FFF2-40B4-BE49-F238E27FC236}">
                <a16:creationId xmlns:a16="http://schemas.microsoft.com/office/drawing/2014/main" id="{0CCC0F3A-E75C-9DFD-E6FC-00DBC6F6397F}"/>
              </a:ext>
            </a:extLst>
          </p:cNvPr>
          <p:cNvGraphicFramePr>
            <a:graphicFrameLocks noGrp="1"/>
          </p:cNvGraphicFramePr>
          <p:nvPr>
            <p:extLst>
              <p:ext uri="{D42A27DB-BD31-4B8C-83A1-F6EECF244321}">
                <p14:modId xmlns:p14="http://schemas.microsoft.com/office/powerpoint/2010/main" val="2111408465"/>
              </p:ext>
            </p:extLst>
          </p:nvPr>
        </p:nvGraphicFramePr>
        <p:xfrm>
          <a:off x="71437" y="3307556"/>
          <a:ext cx="9020011" cy="1793052"/>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793052">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800">
                          <a:effectLst/>
                          <a:latin typeface="Calibri"/>
                        </a:rPr>
                        <a:t>I </a:t>
                      </a:r>
                      <a:r>
                        <a:rPr lang="nl-NL" sz="800" err="1">
                          <a:effectLst/>
                          <a:latin typeface="Calibri"/>
                        </a:rPr>
                        <a:t>successfully</a:t>
                      </a:r>
                      <a:r>
                        <a:rPr lang="nl-NL" sz="800">
                          <a:effectLst/>
                          <a:latin typeface="Calibri"/>
                        </a:rPr>
                        <a:t> </a:t>
                      </a:r>
                      <a:r>
                        <a:rPr lang="nl-NL" sz="800" err="1">
                          <a:effectLst/>
                          <a:latin typeface="Calibri"/>
                        </a:rPr>
                        <a:t>annotated</a:t>
                      </a:r>
                      <a:r>
                        <a:rPr lang="nl-NL" sz="800">
                          <a:effectLst/>
                          <a:latin typeface="Calibri"/>
                        </a:rPr>
                        <a:t> </a:t>
                      </a:r>
                      <a:r>
                        <a:rPr lang="nl-NL" sz="800" i="1">
                          <a:effectLst/>
                          <a:latin typeface="Calibri"/>
                        </a:rPr>
                        <a:t>030_43-2-ROOT1-2023-08-08_pvdCherry_OD001_Col0_05-Fish Eye Corrected.png</a:t>
                      </a:r>
                      <a:r>
                        <a:rPr lang="nl-NL" sz="800">
                          <a:effectLst/>
                          <a:latin typeface="Calibri"/>
                        </a:rPr>
                        <a:t> </a:t>
                      </a:r>
                      <a:r>
                        <a:rPr lang="nl-NL" sz="800" err="1">
                          <a:effectLst/>
                          <a:latin typeface="Calibri"/>
                        </a:rPr>
                        <a:t>and</a:t>
                      </a:r>
                      <a:r>
                        <a:rPr lang="nl-NL" sz="800">
                          <a:effectLst/>
                          <a:latin typeface="Calibri"/>
                        </a:rPr>
                        <a:t> </a:t>
                      </a:r>
                      <a:r>
                        <a:rPr lang="nl-NL" sz="800" i="1">
                          <a:effectLst/>
                          <a:latin typeface="Calibri"/>
                        </a:rPr>
                        <a:t>030_43-19-ROOT1-2023-08-08_pvdCherry_OD001_Col0_04-Fish Eye Corrected.png</a:t>
                      </a:r>
                      <a:r>
                        <a:rPr lang="nl-NL" sz="800">
                          <a:effectLst/>
                          <a:latin typeface="Calibri"/>
                        </a:rPr>
                        <a:t> </a:t>
                      </a:r>
                      <a:r>
                        <a:rPr lang="nl-NL" sz="800" err="1">
                          <a:effectLst/>
                          <a:latin typeface="Calibri"/>
                        </a:rPr>
                        <a:t>and</a:t>
                      </a:r>
                      <a:r>
                        <a:rPr lang="nl-NL" sz="800">
                          <a:effectLst/>
                          <a:latin typeface="Calibri"/>
                        </a:rPr>
                        <a:t> </a:t>
                      </a:r>
                      <a:r>
                        <a:rPr lang="nl-NL" sz="800" err="1">
                          <a:effectLst/>
                          <a:latin typeface="Calibri"/>
                        </a:rPr>
                        <a:t>uploaded</a:t>
                      </a:r>
                      <a:r>
                        <a:rPr lang="nl-NL" sz="800">
                          <a:effectLst/>
                          <a:latin typeface="Calibri"/>
                        </a:rPr>
                        <a:t> </a:t>
                      </a:r>
                      <a:r>
                        <a:rPr lang="nl-NL" sz="800" err="1">
                          <a:effectLst/>
                          <a:latin typeface="Calibri"/>
                        </a:rPr>
                        <a:t>them</a:t>
                      </a:r>
                      <a:r>
                        <a:rPr lang="nl-NL" sz="800">
                          <a:effectLst/>
                          <a:latin typeface="Calibri"/>
                        </a:rPr>
                        <a:t> </a:t>
                      </a:r>
                      <a:r>
                        <a:rPr lang="nl-NL" sz="800" err="1">
                          <a:effectLst/>
                          <a:latin typeface="Calibri"/>
                        </a:rPr>
                        <a:t>to</a:t>
                      </a:r>
                      <a:r>
                        <a:rPr lang="nl-NL" sz="800">
                          <a:effectLst/>
                          <a:latin typeface="Calibri"/>
                        </a:rPr>
                        <a:t> </a:t>
                      </a:r>
                      <a:r>
                        <a:rPr lang="nl-NL" sz="800" err="1">
                          <a:effectLst/>
                          <a:latin typeface="Calibri"/>
                        </a:rPr>
                        <a:t>the</a:t>
                      </a:r>
                      <a:r>
                        <a:rPr lang="nl-NL" sz="800">
                          <a:effectLst/>
                          <a:latin typeface="Calibri"/>
                        </a:rPr>
                        <a:t> </a:t>
                      </a:r>
                      <a:r>
                        <a:rPr lang="nl-NL" sz="800">
                          <a:effectLst/>
                          <a:latin typeface="Calibri"/>
                          <a:hlinkClick r:id="rId3"/>
                        </a:rPr>
                        <a:t>Masks</a:t>
                      </a:r>
                      <a:r>
                        <a:rPr lang="nl-NL" sz="800">
                          <a:effectLst/>
                          <a:latin typeface="Calibri"/>
                        </a:rPr>
                        <a:t> dataset.</a:t>
                      </a:r>
                    </a:p>
                  </a:txBody>
                  <a:tcPr marL="9525" marR="9525" marT="9525">
                    <a:lnL>
                      <a:noFill/>
                    </a:lnL>
                    <a:lnR>
                      <a:noFill/>
                    </a:lnR>
                    <a:lnT>
                      <a:noFill/>
                    </a:lnT>
                    <a:lnB>
                      <a:noFill/>
                    </a:lnB>
                    <a:solidFill>
                      <a:srgbClr val="FFE1CC"/>
                    </a:solidFill>
                  </a:tcPr>
                </a:tc>
                <a:tc>
                  <a:txBody>
                    <a:bodyPr/>
                    <a:lstStyle/>
                    <a:p>
                      <a:pPr lvl="0">
                        <a:buNone/>
                      </a:pPr>
                      <a:r>
                        <a:rPr lang="nl-NL" sz="800" b="0" i="0" u="none" strike="noStrike" noProof="0">
                          <a:effectLst/>
                        </a:rPr>
                        <a:t>In </a:t>
                      </a:r>
                      <a:r>
                        <a:rPr lang="nl-NL" sz="800" b="0" i="0" u="none" strike="noStrike" noProof="0" err="1">
                          <a:effectLst/>
                        </a:rPr>
                        <a:t>the</a:t>
                      </a:r>
                      <a:r>
                        <a:rPr lang="nl-NL" sz="800" b="0" i="0" u="none" strike="noStrike" noProof="0">
                          <a:effectLst/>
                        </a:rPr>
                        <a:t> </a:t>
                      </a:r>
                      <a:r>
                        <a:rPr lang="nl-NL" sz="800" b="0" i="0" u="none" strike="noStrike" noProof="0">
                          <a:effectLst/>
                          <a:hlinkClick r:id="rId4"/>
                        </a:rPr>
                        <a:t>technical report</a:t>
                      </a:r>
                      <a:r>
                        <a:rPr lang="nl-NL" sz="800" b="0" i="0" u="none" strike="noStrike" noProof="0">
                          <a:effectLst/>
                        </a:rPr>
                        <a:t>, </a:t>
                      </a:r>
                      <a:r>
                        <a:rPr lang="nl-NL" sz="800" b="0" i="0" u="none" strike="noStrike" noProof="0" err="1">
                          <a:effectLst/>
                        </a:rPr>
                        <a:t>there</a:t>
                      </a:r>
                      <a:r>
                        <a:rPr lang="nl-NL" sz="800" b="0" i="0" u="none" strike="noStrike" noProof="0">
                          <a:effectLst/>
                        </a:rPr>
                        <a:t> is a </a:t>
                      </a:r>
                      <a:r>
                        <a:rPr lang="nl-NL" sz="800" b="0" i="0" u="none" strike="noStrike" noProof="0" err="1">
                          <a:effectLst/>
                        </a:rPr>
                        <a:t>section</a:t>
                      </a:r>
                      <a:r>
                        <a:rPr lang="nl-NL" sz="800" b="0" i="0" u="none" strike="noStrike" noProof="0">
                          <a:effectLst/>
                        </a:rPr>
                        <a:t> 'Dataset' </a:t>
                      </a:r>
                      <a:r>
                        <a:rPr lang="nl-NL" sz="800" b="0" i="0" u="none" strike="noStrike" noProof="0" err="1">
                          <a:effectLst/>
                        </a:rPr>
                        <a:t>that</a:t>
                      </a:r>
                      <a:r>
                        <a:rPr lang="nl-NL" sz="800" b="0" i="0" u="none" strike="noStrike" noProof="0">
                          <a:effectLst/>
                        </a:rPr>
                        <a:t> </a:t>
                      </a:r>
                      <a:r>
                        <a:rPr lang="nl-NL" sz="800" b="0" i="0" u="none" strike="noStrike" noProof="0" err="1">
                          <a:effectLst/>
                        </a:rPr>
                        <a:t>evaluates</a:t>
                      </a:r>
                      <a:r>
                        <a:rPr lang="nl-NL" sz="800" b="0" i="0" u="none" strike="noStrike" noProof="0">
                          <a:effectLst/>
                        </a:rPr>
                        <a:t> </a:t>
                      </a:r>
                      <a:r>
                        <a:rPr lang="nl-NL" sz="800" b="0" i="0" u="none" strike="noStrike" noProof="0" err="1">
                          <a:effectLst/>
                        </a:rPr>
                        <a:t>the</a:t>
                      </a:r>
                      <a:r>
                        <a:rPr lang="nl-NL" sz="800" b="0" i="0" u="none" strike="noStrike" noProof="0">
                          <a:effectLst/>
                        </a:rPr>
                        <a:t> dataset </a:t>
                      </a:r>
                      <a:r>
                        <a:rPr lang="nl-NL" sz="800" b="0" i="0" u="none" strike="noStrike" noProof="0" err="1">
                          <a:effectLst/>
                        </a:rPr>
                        <a:t>quality</a:t>
                      </a:r>
                      <a:r>
                        <a:rPr lang="nl-NL" sz="800" b="0" i="0" u="none" strike="noStrike" noProof="0">
                          <a:effectLst/>
                        </a:rPr>
                        <a:t> </a:t>
                      </a:r>
                      <a:r>
                        <a:rPr lang="nl-NL" sz="800" b="0" i="0" u="none" strike="noStrike" noProof="0" err="1">
                          <a:effectLst/>
                        </a:rPr>
                        <a:t>with</a:t>
                      </a:r>
                      <a:r>
                        <a:rPr lang="nl-NL" sz="800" b="0" i="0" u="none" strike="noStrike" noProof="0">
                          <a:effectLst/>
                        </a:rPr>
                        <a:t> attention </a:t>
                      </a:r>
                      <a:r>
                        <a:rPr lang="nl-NL" sz="800" b="0" i="0" u="none" strike="noStrike" noProof="0" err="1">
                          <a:effectLst/>
                        </a:rPr>
                        <a:t>to</a:t>
                      </a:r>
                      <a:r>
                        <a:rPr lang="nl-NL" sz="800" b="0" i="0" u="none" strike="noStrike" noProof="0">
                          <a:effectLst/>
                        </a:rPr>
                        <a:t> dataset bias.</a:t>
                      </a:r>
                      <a:endParaRPr lang="nl-NL" sz="800" b="0" i="0" u="none" strike="noStrike" noProof="0" err="1">
                        <a:effectLst/>
                      </a:endParaRPr>
                    </a:p>
                    <a:p>
                      <a:pPr lvl="0">
                        <a:buNone/>
                      </a:pPr>
                      <a:endParaRPr lang="nl-NL" sz="800" b="0" i="0" u="none" strike="noStrike" noProof="0">
                        <a:effectLst/>
                      </a:endParaRPr>
                    </a:p>
                    <a:p>
                      <a:pPr lvl="0">
                        <a:buNone/>
                      </a:pPr>
                      <a:r>
                        <a:rPr lang="nl-NL" sz="800" b="0" i="0" u="none" strike="noStrike" noProof="0">
                          <a:effectLst/>
                          <a:hlinkClick r:id="rId5"/>
                        </a:rPr>
                        <a:t>task_2.ipynb</a:t>
                      </a:r>
                      <a:r>
                        <a:rPr lang="nl-NL" sz="800" b="0" i="0" u="none" strike="noStrike" noProof="0">
                          <a:solidFill>
                            <a:srgbClr val="000000"/>
                          </a:solidFill>
                          <a:effectLst/>
                        </a:rPr>
                        <a:t> </a:t>
                      </a:r>
                      <a:endParaRPr lang="nl-NL"/>
                    </a:p>
                  </a:txBody>
                  <a:tcPr marL="9525" marR="9525" marT="9525">
                    <a:lnL>
                      <a:noFill/>
                    </a:lnL>
                    <a:lnR>
                      <a:noFill/>
                    </a:lnR>
                    <a:lnT>
                      <a:noFill/>
                    </a:lnT>
                    <a:lnB>
                      <a:noFill/>
                    </a:lnB>
                    <a:solidFill>
                      <a:srgbClr val="FEF2CD"/>
                    </a:solidFill>
                  </a:tcPr>
                </a:tc>
                <a:tc>
                  <a:txBody>
                    <a:bodyPr/>
                    <a:lstStyle/>
                    <a:p>
                      <a:pPr lvl="0">
                        <a:buNone/>
                      </a:pPr>
                      <a:r>
                        <a:rPr lang="nl-NL" sz="700">
                          <a:effectLst/>
                          <a:latin typeface="Calibri"/>
                        </a:rPr>
                        <a:t>In </a:t>
                      </a:r>
                      <a:r>
                        <a:rPr lang="nl-NL" sz="700" err="1">
                          <a:effectLst/>
                          <a:latin typeface="Calibri"/>
                        </a:rPr>
                        <a:t>the</a:t>
                      </a:r>
                      <a:r>
                        <a:rPr lang="nl-NL" sz="700">
                          <a:effectLst/>
                          <a:latin typeface="Calibri"/>
                        </a:rPr>
                        <a:t> notebooks of </a:t>
                      </a:r>
                      <a:r>
                        <a:rPr lang="nl-NL" sz="700" err="1">
                          <a:effectLst/>
                          <a:latin typeface="Calibri"/>
                        </a:rPr>
                        <a:t>task</a:t>
                      </a:r>
                      <a:r>
                        <a:rPr lang="nl-NL" sz="700">
                          <a:effectLst/>
                          <a:latin typeface="Calibri"/>
                        </a:rPr>
                        <a:t> 4 </a:t>
                      </a:r>
                      <a:r>
                        <a:rPr lang="nl-NL" sz="700" err="1">
                          <a:effectLst/>
                          <a:latin typeface="Calibri"/>
                        </a:rPr>
                        <a:t>and</a:t>
                      </a:r>
                      <a:r>
                        <a:rPr lang="nl-NL" sz="700">
                          <a:effectLst/>
                          <a:latin typeface="Calibri"/>
                        </a:rPr>
                        <a:t> </a:t>
                      </a:r>
                      <a:r>
                        <a:rPr lang="nl-NL" sz="700" err="1">
                          <a:effectLst/>
                          <a:latin typeface="Calibri"/>
                        </a:rPr>
                        <a:t>task</a:t>
                      </a:r>
                      <a:r>
                        <a:rPr lang="nl-NL" sz="700">
                          <a:effectLst/>
                          <a:latin typeface="Calibri"/>
                        </a:rPr>
                        <a:t> 8, I </a:t>
                      </a:r>
                      <a:r>
                        <a:rPr lang="nl-NL" sz="700" err="1">
                          <a:effectLst/>
                          <a:latin typeface="Calibri"/>
                        </a:rPr>
                        <a:t>demonstrated</a:t>
                      </a:r>
                      <a:r>
                        <a:rPr lang="nl-NL" sz="700">
                          <a:effectLst/>
                          <a:latin typeface="Calibri"/>
                        </a:rPr>
                        <a:t> </a:t>
                      </a:r>
                      <a:r>
                        <a:rPr lang="nl-NL" sz="700" err="1">
                          <a:effectLst/>
                          <a:latin typeface="Calibri"/>
                        </a:rPr>
                        <a:t>the</a:t>
                      </a:r>
                      <a:r>
                        <a:rPr lang="nl-NL" sz="700">
                          <a:effectLst/>
                          <a:latin typeface="Calibri"/>
                        </a:rPr>
                        <a:t> </a:t>
                      </a:r>
                      <a:r>
                        <a:rPr lang="nl-NL" sz="700" err="1">
                          <a:effectLst/>
                          <a:latin typeface="Calibri"/>
                        </a:rPr>
                        <a:t>ability</a:t>
                      </a:r>
                      <a:r>
                        <a:rPr lang="nl-NL" sz="700">
                          <a:effectLst/>
                          <a:latin typeface="Calibri"/>
                        </a:rPr>
                        <a:t> </a:t>
                      </a:r>
                      <a:r>
                        <a:rPr lang="nl-NL" sz="700" err="1">
                          <a:effectLst/>
                          <a:latin typeface="Calibri"/>
                        </a:rPr>
                        <a:t>to</a:t>
                      </a:r>
                      <a:r>
                        <a:rPr lang="nl-NL" sz="700">
                          <a:effectLst/>
                          <a:latin typeface="Calibri"/>
                        </a:rPr>
                        <a:t> </a:t>
                      </a:r>
                      <a:r>
                        <a:rPr lang="nl-NL" sz="700" err="1">
                          <a:effectLst/>
                          <a:latin typeface="Calibri"/>
                        </a:rPr>
                        <a:t>build</a:t>
                      </a:r>
                      <a:r>
                        <a:rPr lang="nl-NL" sz="700">
                          <a:effectLst/>
                          <a:latin typeface="Calibri"/>
                        </a:rPr>
                        <a:t> </a:t>
                      </a:r>
                      <a:r>
                        <a:rPr lang="nl-NL" sz="700" err="1">
                          <a:effectLst/>
                          <a:latin typeface="Calibri"/>
                        </a:rPr>
                        <a:t>deep</a:t>
                      </a:r>
                      <a:r>
                        <a:rPr lang="nl-NL" sz="700">
                          <a:effectLst/>
                          <a:latin typeface="Calibri"/>
                        </a:rPr>
                        <a:t> </a:t>
                      </a:r>
                      <a:r>
                        <a:rPr lang="nl-NL" sz="700" err="1">
                          <a:effectLst/>
                          <a:latin typeface="Calibri"/>
                        </a:rPr>
                        <a:t>learning</a:t>
                      </a:r>
                      <a:r>
                        <a:rPr lang="nl-NL" sz="700">
                          <a:effectLst/>
                          <a:latin typeface="Calibri"/>
                        </a:rPr>
                        <a:t> </a:t>
                      </a:r>
                      <a:r>
                        <a:rPr lang="nl-NL" sz="700" err="1">
                          <a:effectLst/>
                          <a:latin typeface="Calibri"/>
                        </a:rPr>
                        <a:t>models</a:t>
                      </a:r>
                      <a:r>
                        <a:rPr lang="nl-NL" sz="700">
                          <a:effectLst/>
                          <a:latin typeface="Calibri"/>
                        </a:rPr>
                        <a:t> </a:t>
                      </a:r>
                      <a:r>
                        <a:rPr lang="nl-NL" sz="700" err="1">
                          <a:effectLst/>
                          <a:latin typeface="Calibri"/>
                        </a:rPr>
                        <a:t>for</a:t>
                      </a:r>
                      <a:r>
                        <a:rPr lang="nl-NL" sz="700">
                          <a:effectLst/>
                          <a:latin typeface="Calibri"/>
                        </a:rPr>
                        <a:t> object </a:t>
                      </a:r>
                      <a:r>
                        <a:rPr lang="nl-NL" sz="700" err="1">
                          <a:effectLst/>
                          <a:latin typeface="Calibri"/>
                        </a:rPr>
                        <a:t>detection</a:t>
                      </a:r>
                      <a:r>
                        <a:rPr lang="nl-NL" sz="700">
                          <a:effectLst/>
                          <a:latin typeface="Calibri"/>
                        </a:rPr>
                        <a:t> or image </a:t>
                      </a:r>
                      <a:r>
                        <a:rPr lang="nl-NL" sz="700" err="1">
                          <a:effectLst/>
                          <a:latin typeface="Calibri"/>
                        </a:rPr>
                        <a:t>segmentation</a:t>
                      </a:r>
                      <a:r>
                        <a:rPr lang="nl-NL" sz="700">
                          <a:effectLst/>
                          <a:latin typeface="Calibri"/>
                        </a:rPr>
                        <a:t> </a:t>
                      </a:r>
                      <a:r>
                        <a:rPr lang="nl-NL" sz="700" err="1">
                          <a:effectLst/>
                          <a:latin typeface="Calibri"/>
                        </a:rPr>
                        <a:t>using</a:t>
                      </a:r>
                      <a:r>
                        <a:rPr lang="nl-NL" sz="700">
                          <a:effectLst/>
                          <a:latin typeface="Calibri"/>
                        </a:rPr>
                        <a:t> </a:t>
                      </a:r>
                      <a:r>
                        <a:rPr lang="nl-NL" sz="700" err="1">
                          <a:effectLst/>
                          <a:latin typeface="Calibri"/>
                        </a:rPr>
                        <a:t>the</a:t>
                      </a:r>
                      <a:r>
                        <a:rPr lang="nl-NL" sz="700">
                          <a:effectLst/>
                          <a:latin typeface="Calibri"/>
                        </a:rPr>
                        <a:t> right </a:t>
                      </a:r>
                      <a:r>
                        <a:rPr lang="nl-NL" sz="700" err="1">
                          <a:effectLst/>
                          <a:latin typeface="Calibri"/>
                        </a:rPr>
                        <a:t>frameworks</a:t>
                      </a:r>
                      <a:r>
                        <a:rPr lang="nl-NL" sz="700">
                          <a:effectLst/>
                          <a:latin typeface="Calibri"/>
                        </a:rPr>
                        <a:t>. I </a:t>
                      </a:r>
                      <a:r>
                        <a:rPr lang="nl-NL" sz="700" err="1">
                          <a:effectLst/>
                          <a:latin typeface="Calibri"/>
                        </a:rPr>
                        <a:t>also</a:t>
                      </a:r>
                      <a:r>
                        <a:rPr lang="nl-NL" sz="700">
                          <a:effectLst/>
                          <a:latin typeface="Calibri"/>
                        </a:rPr>
                        <a:t> </a:t>
                      </a:r>
                      <a:r>
                        <a:rPr lang="nl-NL" sz="700" err="1">
                          <a:effectLst/>
                          <a:latin typeface="Calibri"/>
                        </a:rPr>
                        <a:t>ensured</a:t>
                      </a:r>
                      <a:r>
                        <a:rPr lang="nl-NL" sz="700">
                          <a:effectLst/>
                          <a:latin typeface="Calibri"/>
                        </a:rPr>
                        <a:t> </a:t>
                      </a:r>
                      <a:r>
                        <a:rPr lang="nl-NL" sz="700" err="1">
                          <a:effectLst/>
                          <a:latin typeface="Calibri"/>
                        </a:rPr>
                        <a:t>compatibility</a:t>
                      </a:r>
                      <a:r>
                        <a:rPr lang="nl-NL" sz="700">
                          <a:effectLst/>
                          <a:latin typeface="Calibri"/>
                        </a:rPr>
                        <a:t> </a:t>
                      </a:r>
                      <a:r>
                        <a:rPr lang="nl-NL" sz="700" err="1">
                          <a:effectLst/>
                          <a:latin typeface="Calibri"/>
                        </a:rPr>
                        <a:t>between</a:t>
                      </a:r>
                      <a:r>
                        <a:rPr lang="nl-NL" sz="700">
                          <a:effectLst/>
                          <a:latin typeface="Calibri"/>
                        </a:rPr>
                        <a:t> </a:t>
                      </a:r>
                      <a:r>
                        <a:rPr lang="nl-NL" sz="700" err="1">
                          <a:effectLst/>
                          <a:latin typeface="Calibri"/>
                        </a:rPr>
                        <a:t>neural</a:t>
                      </a:r>
                      <a:r>
                        <a:rPr lang="nl-NL" sz="700">
                          <a:effectLst/>
                          <a:latin typeface="Calibri"/>
                        </a:rPr>
                        <a:t> </a:t>
                      </a:r>
                      <a:r>
                        <a:rPr lang="nl-NL" sz="700" err="1">
                          <a:effectLst/>
                          <a:latin typeface="Calibri"/>
                        </a:rPr>
                        <a:t>netowrk</a:t>
                      </a:r>
                      <a:r>
                        <a:rPr lang="nl-NL" sz="700">
                          <a:effectLst/>
                          <a:latin typeface="Calibri"/>
                        </a:rPr>
                        <a:t> </a:t>
                      </a:r>
                      <a:r>
                        <a:rPr lang="nl-NL" sz="700" err="1">
                          <a:effectLst/>
                          <a:latin typeface="Calibri"/>
                        </a:rPr>
                        <a:t>architecture</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components</a:t>
                      </a:r>
                      <a:r>
                        <a:rPr lang="nl-NL" sz="700">
                          <a:effectLst/>
                          <a:latin typeface="Calibri"/>
                        </a:rPr>
                        <a:t> in line </a:t>
                      </a:r>
                      <a:r>
                        <a:rPr lang="nl-NL" sz="700" err="1">
                          <a:effectLst/>
                          <a:latin typeface="Calibri"/>
                        </a:rPr>
                        <a:t>with</a:t>
                      </a:r>
                      <a:r>
                        <a:rPr lang="nl-NL" sz="700">
                          <a:effectLst/>
                          <a:latin typeface="Calibri"/>
                        </a:rPr>
                        <a:t> client </a:t>
                      </a:r>
                      <a:r>
                        <a:rPr lang="nl-NL" sz="700" err="1">
                          <a:effectLst/>
                          <a:latin typeface="Calibri"/>
                        </a:rPr>
                        <a:t>requirements</a:t>
                      </a:r>
                    </a:p>
                    <a:p>
                      <a:pPr lvl="0">
                        <a:buNone/>
                      </a:pPr>
                      <a:r>
                        <a:rPr lang="nl-NL" sz="700">
                          <a:effectLst/>
                          <a:latin typeface="Calibri"/>
                          <a:hlinkClick r:id="rId6"/>
                        </a:rPr>
                        <a:t>task_4.ipynb</a:t>
                      </a:r>
                      <a:endParaRPr lang="nl-NL" sz="700">
                        <a:effectLst/>
                        <a:latin typeface="Calibri"/>
                      </a:endParaRPr>
                    </a:p>
                    <a:p>
                      <a:pPr lvl="0">
                        <a:buNone/>
                      </a:pPr>
                      <a:r>
                        <a:rPr lang="nl-NL" sz="700">
                          <a:effectLst/>
                          <a:latin typeface="Calibri"/>
                          <a:hlinkClick r:id="rId7"/>
                        </a:rPr>
                        <a:t>Background model</a:t>
                      </a:r>
                      <a:endParaRPr lang="nl-NL" sz="700">
                        <a:effectLst/>
                        <a:latin typeface="Calibri"/>
                      </a:endParaRPr>
                    </a:p>
                    <a:p>
                      <a:pPr lvl="0">
                        <a:buNone/>
                      </a:pPr>
                      <a:r>
                        <a:rPr lang="nl-NL" sz="700">
                          <a:effectLst/>
                          <a:latin typeface="Calibri"/>
                          <a:hlinkClick r:id="rId8"/>
                        </a:rPr>
                        <a:t>Root model</a:t>
                      </a:r>
                      <a:endParaRPr lang="nl-NL" sz="700">
                        <a:effectLst/>
                        <a:latin typeface="Calibri"/>
                      </a:endParaRPr>
                    </a:p>
                    <a:p>
                      <a:pPr lvl="0">
                        <a:buNone/>
                      </a:pPr>
                      <a:r>
                        <a:rPr lang="nl-NL" sz="700">
                          <a:effectLst/>
                          <a:latin typeface="Calibri"/>
                          <a:hlinkClick r:id="rId9"/>
                        </a:rPr>
                        <a:t>Seed model</a:t>
                      </a:r>
                      <a:endParaRPr lang="nl-NL" sz="700">
                        <a:effectLst/>
                        <a:latin typeface="Calibri"/>
                      </a:endParaRPr>
                    </a:p>
                    <a:p>
                      <a:pPr lvl="0">
                        <a:buNone/>
                      </a:pPr>
                      <a:r>
                        <a:rPr lang="nl-NL" sz="700">
                          <a:effectLst/>
                          <a:latin typeface="Calibri"/>
                          <a:hlinkClick r:id="rId10"/>
                        </a:rPr>
                        <a:t>Shoot model</a:t>
                      </a:r>
                      <a:endParaRPr lang="nl-NL" sz="700">
                        <a:effectLst/>
                        <a:latin typeface="Calibri"/>
                      </a:endParaRPr>
                    </a:p>
                    <a:p>
                      <a:pPr lvl="0">
                        <a:buNone/>
                      </a:pPr>
                      <a:r>
                        <a:rPr lang="nl-NL" sz="700">
                          <a:effectLst/>
                          <a:latin typeface="Calibri"/>
                          <a:hlinkClick r:id="rId11"/>
                        </a:rPr>
                        <a:t>Occluded root model</a:t>
                      </a:r>
                      <a:endParaRPr lang="nl-NL" sz="700">
                        <a:effectLst/>
                        <a:latin typeface="Calibri"/>
                      </a:endParaRPr>
                    </a:p>
                    <a:p>
                      <a:pPr lvl="0">
                        <a:buNone/>
                      </a:pPr>
                      <a:r>
                        <a:rPr lang="nl-NL" sz="700" b="0" i="0" u="none" strike="noStrike" noProof="0">
                          <a:effectLst/>
                          <a:latin typeface="Arial"/>
                          <a:hlinkClick r:id="rId12"/>
                        </a:rPr>
                        <a:t>Task 8</a:t>
                      </a:r>
                      <a:endParaRPr lang="nl-NL" sz="700"/>
                    </a:p>
                  </a:txBody>
                  <a:tcPr marL="9524" marR="9524" marT="9524">
                    <a:lnL w="0">
                      <a:noFill/>
                    </a:lnL>
                    <a:lnR w="0">
                      <a:noFill/>
                    </a:lnR>
                    <a:lnT w="0">
                      <a:noFill/>
                    </a:lnT>
                    <a:lnB w="0">
                      <a:noFill/>
                    </a:lnB>
                    <a:solidFill>
                      <a:srgbClr val="D1F1DA"/>
                    </a:solidFill>
                  </a:tcPr>
                </a:tc>
                <a:tc>
                  <a:txBody>
                    <a:bodyPr/>
                    <a:lstStyle/>
                    <a:p>
                      <a:pPr lvl="0">
                        <a:buNone/>
                      </a:pPr>
                      <a:r>
                        <a:rPr lang="nl-NL" sz="800" b="0" i="0" u="none" strike="noStrike" noProof="0">
                          <a:effectLst/>
                          <a:latin typeface="Arial"/>
                        </a:rPr>
                        <a:t>I</a:t>
                      </a:r>
                      <a:r>
                        <a:rPr lang="nl-NL" sz="700" b="0" i="0" u="none" strike="noStrike" noProof="0">
                          <a:effectLst/>
                          <a:latin typeface="Arial"/>
                        </a:rPr>
                        <a:t>n </a:t>
                      </a:r>
                      <a:r>
                        <a:rPr lang="nl-NL" sz="700" b="0" i="0" u="none" strike="noStrike" noProof="0" err="1">
                          <a:effectLst/>
                          <a:latin typeface="Arial"/>
                        </a:rPr>
                        <a:t>the</a:t>
                      </a:r>
                      <a:r>
                        <a:rPr lang="nl-NL" sz="700" b="0" i="0" u="none" strike="noStrike" noProof="0">
                          <a:effectLst/>
                          <a:latin typeface="Arial"/>
                        </a:rPr>
                        <a:t> notebooks </a:t>
                      </a:r>
                      <a:r>
                        <a:rPr lang="nl-NL" sz="700" b="0" i="0" u="none" strike="noStrike" noProof="0" err="1">
                          <a:effectLst/>
                          <a:latin typeface="Arial"/>
                        </a:rPr>
                        <a:t>from</a:t>
                      </a:r>
                      <a:r>
                        <a:rPr lang="nl-NL" sz="700" b="0" i="0" u="none" strike="noStrike" noProof="0">
                          <a:effectLst/>
                          <a:latin typeface="Arial"/>
                        </a:rPr>
                        <a:t> </a:t>
                      </a:r>
                      <a:r>
                        <a:rPr lang="nl-NL" sz="700" b="0" i="0" u="none" strike="noStrike" noProof="0" err="1">
                          <a:effectLst/>
                          <a:latin typeface="Arial"/>
                        </a:rPr>
                        <a:t>task</a:t>
                      </a:r>
                      <a:r>
                        <a:rPr lang="nl-NL" sz="700" b="0" i="0" u="none" strike="noStrike" noProof="0">
                          <a:effectLst/>
                          <a:latin typeface="Arial"/>
                        </a:rPr>
                        <a:t> 7 </a:t>
                      </a:r>
                      <a:r>
                        <a:rPr lang="nl-NL" sz="700" b="0" i="0" u="none" strike="noStrike" noProof="0" err="1">
                          <a:effectLst/>
                          <a:latin typeface="Arial"/>
                        </a:rPr>
                        <a:t>and</a:t>
                      </a:r>
                      <a:r>
                        <a:rPr lang="nl-NL" sz="700" b="0" i="0" u="none" strike="noStrike" noProof="0">
                          <a:effectLst/>
                          <a:latin typeface="Arial"/>
                        </a:rPr>
                        <a:t> 8 I </a:t>
                      </a:r>
                      <a:r>
                        <a:rPr lang="nl-NL" sz="700" b="0" i="0" u="none" strike="noStrike" noProof="0" err="1">
                          <a:effectLst/>
                          <a:latin typeface="Arial"/>
                        </a:rPr>
                        <a:t>demonstrated</a:t>
                      </a:r>
                      <a:r>
                        <a:rPr lang="nl-NL" sz="700" b="0" i="0" u="none" strike="noStrike" noProof="0">
                          <a:effectLst/>
                          <a:latin typeface="Arial"/>
                        </a:rPr>
                        <a:t> </a:t>
                      </a:r>
                      <a:r>
                        <a:rPr lang="nl-NL" sz="700" b="0" i="0" u="none" strike="noStrike" noProof="0" err="1">
                          <a:effectLst/>
                          <a:latin typeface="Arial"/>
                        </a:rPr>
                        <a:t>the</a:t>
                      </a:r>
                      <a:r>
                        <a:rPr lang="nl-NL" sz="700" b="0" i="0" u="none" strike="noStrike" noProof="0">
                          <a:effectLst/>
                          <a:latin typeface="Arial"/>
                        </a:rPr>
                        <a:t> </a:t>
                      </a:r>
                      <a:r>
                        <a:rPr lang="nl-NL" sz="700" b="0" i="0" u="none" strike="noStrike" noProof="0" err="1">
                          <a:effectLst/>
                          <a:latin typeface="Arial"/>
                        </a:rPr>
                        <a:t>ability</a:t>
                      </a:r>
                      <a:r>
                        <a:rPr lang="nl-NL" sz="700" b="0" i="0" u="none" strike="noStrike" noProof="0">
                          <a:effectLst/>
                          <a:latin typeface="Arial"/>
                        </a:rPr>
                        <a:t> </a:t>
                      </a:r>
                      <a:r>
                        <a:rPr lang="nl-NL" sz="700" b="0" i="0" u="none" strike="noStrike" noProof="0" err="1">
                          <a:effectLst/>
                          <a:latin typeface="Arial"/>
                        </a:rPr>
                        <a:t>to</a:t>
                      </a:r>
                      <a:r>
                        <a:rPr lang="nl-NL" sz="700" b="0" i="0" u="none" strike="noStrike" noProof="0">
                          <a:effectLst/>
                          <a:latin typeface="Arial"/>
                        </a:rPr>
                        <a:t> </a:t>
                      </a:r>
                      <a:r>
                        <a:rPr lang="nl-NL" sz="700" b="0" i="0" u="none" strike="noStrike" noProof="0" err="1">
                          <a:effectLst/>
                          <a:latin typeface="Arial"/>
                        </a:rPr>
                        <a:t>to</a:t>
                      </a:r>
                      <a:r>
                        <a:rPr lang="nl-NL" sz="700" b="0" i="0" u="none" strike="noStrike" noProof="0">
                          <a:effectLst/>
                          <a:latin typeface="Arial"/>
                        </a:rPr>
                        <a:t> design </a:t>
                      </a:r>
                      <a:r>
                        <a:rPr lang="nl-NL" sz="700" b="0" i="0" u="none" strike="noStrike" noProof="0" err="1">
                          <a:effectLst/>
                          <a:latin typeface="Arial"/>
                        </a:rPr>
                        <a:t>and</a:t>
                      </a:r>
                      <a:r>
                        <a:rPr lang="nl-NL" sz="700" b="0" i="0" u="none" strike="noStrike" noProof="0">
                          <a:effectLst/>
                          <a:latin typeface="Arial"/>
                        </a:rPr>
                        <a:t> </a:t>
                      </a:r>
                      <a:r>
                        <a:rPr lang="nl-NL" sz="700" b="0" i="0" u="none" strike="noStrike" noProof="0" err="1">
                          <a:solidFill>
                            <a:srgbClr val="000000"/>
                          </a:solidFill>
                          <a:effectLst/>
                          <a:latin typeface="Arial"/>
                        </a:rPr>
                        <a:t>implement</a:t>
                      </a:r>
                      <a:r>
                        <a:rPr lang="nl-NL" sz="700" b="0" i="0" u="none" strike="noStrike" noProof="0">
                          <a:solidFill>
                            <a:srgbClr val="000000"/>
                          </a:solidFill>
                          <a:effectLst/>
                          <a:latin typeface="Arial"/>
                        </a:rPr>
                        <a:t> end-</a:t>
                      </a:r>
                      <a:r>
                        <a:rPr lang="nl-NL" sz="700" b="0" i="0" u="none" strike="noStrike" noProof="0" err="1">
                          <a:solidFill>
                            <a:srgbClr val="000000"/>
                          </a:solidFill>
                          <a:effectLst/>
                          <a:latin typeface="Arial"/>
                        </a:rPr>
                        <a:t>to</a:t>
                      </a:r>
                      <a:r>
                        <a:rPr lang="nl-NL" sz="700" b="0" i="0" u="none" strike="noStrike" noProof="0">
                          <a:solidFill>
                            <a:srgbClr val="000000"/>
                          </a:solidFill>
                          <a:effectLst/>
                          <a:latin typeface="Arial"/>
                        </a:rPr>
                        <a:t>-end computer </a:t>
                      </a:r>
                      <a:r>
                        <a:rPr lang="nl-NL" sz="700" b="0" i="0" u="none" strike="noStrike" noProof="0" err="1">
                          <a:solidFill>
                            <a:srgbClr val="000000"/>
                          </a:solidFill>
                          <a:effectLst/>
                          <a:latin typeface="Arial"/>
                        </a:rPr>
                        <a:t>vision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pipelines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that</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merge</a:t>
                      </a:r>
                      <a:r>
                        <a:rPr lang="nl-NL" sz="700" b="0" i="0" u="none" strike="noStrike" noProof="0">
                          <a:solidFill>
                            <a:srgbClr val="000000"/>
                          </a:solidFill>
                          <a:effectLst/>
                          <a:latin typeface="Arial"/>
                        </a:rPr>
                        <a:t> data processing, traditional computer </a:t>
                      </a:r>
                      <a:r>
                        <a:rPr lang="nl-NL" sz="700" b="0" i="0" u="none" strike="noStrike" noProof="0" err="1">
                          <a:solidFill>
                            <a:srgbClr val="000000"/>
                          </a:solidFill>
                          <a:effectLst/>
                          <a:latin typeface="Arial"/>
                        </a:rPr>
                        <a:t>vision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deep</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learning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iterate</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this</a:t>
                      </a:r>
                      <a:r>
                        <a:rPr lang="nl-NL" sz="700" b="0" i="0" u="none" strike="noStrike" noProof="0">
                          <a:solidFill>
                            <a:srgbClr val="000000"/>
                          </a:solidFill>
                          <a:effectLst/>
                          <a:latin typeface="Arial"/>
                        </a:rPr>
                        <a:t> pipeline </a:t>
                      </a:r>
                      <a:r>
                        <a:rPr lang="nl-NL" sz="700" b="0" i="0" u="none" strike="noStrike" noProof="0" err="1">
                          <a:solidFill>
                            <a:srgbClr val="000000"/>
                          </a:solidFill>
                          <a:effectLst/>
                          <a:latin typeface="Arial"/>
                        </a:rPr>
                        <a:t>towards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optimal</a:t>
                      </a:r>
                      <a:r>
                        <a:rPr lang="nl-NL" sz="700" b="0" i="0" u="none" strike="noStrike" noProof="0">
                          <a:solidFill>
                            <a:srgbClr val="000000"/>
                          </a:solidFill>
                          <a:effectLst/>
                          <a:latin typeface="Arial"/>
                        </a:rPr>
                        <a:t> solution </a:t>
                      </a:r>
                      <a:r>
                        <a:rPr lang="nl-NL" sz="700" b="0" i="0" u="none" strike="noStrike" noProof="0" err="1">
                          <a:solidFill>
                            <a:srgbClr val="000000"/>
                          </a:solidFill>
                          <a:effectLst/>
                          <a:latin typeface="Arial"/>
                        </a:rPr>
                        <a:t>using</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techniques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such</a:t>
                      </a:r>
                      <a:r>
                        <a:rPr lang="nl-NL" sz="700" b="0" i="0" u="none" strike="noStrike" noProof="0">
                          <a:solidFill>
                            <a:srgbClr val="000000"/>
                          </a:solidFill>
                          <a:effectLst/>
                          <a:latin typeface="Arial"/>
                        </a:rPr>
                        <a:t> as transfer </a:t>
                      </a:r>
                      <a:r>
                        <a:rPr lang="nl-NL" sz="700" b="0" i="0" u="none" strike="noStrike" noProof="0" err="1">
                          <a:solidFill>
                            <a:srgbClr val="000000"/>
                          </a:solidFill>
                          <a:effectLst/>
                          <a:latin typeface="Arial"/>
                        </a:rPr>
                        <a:t>learning</a:t>
                      </a:r>
                      <a:r>
                        <a:rPr lang="nl-NL" sz="700" b="0" i="0" u="none" strike="noStrike" noProof="0">
                          <a:solidFill>
                            <a:srgbClr val="000000"/>
                          </a:solidFill>
                          <a:effectLst/>
                          <a:latin typeface="Arial"/>
                        </a:rPr>
                        <a:t>, hyperparameter </a:t>
                      </a:r>
                      <a:r>
                        <a:rPr lang="nl-NL" sz="700" b="0" i="0" u="none" strike="noStrike" noProof="0" err="1">
                          <a:solidFill>
                            <a:srgbClr val="000000"/>
                          </a:solidFill>
                          <a:effectLst/>
                          <a:latin typeface="Arial"/>
                        </a:rPr>
                        <a:t>tuning</a:t>
                      </a:r>
                      <a:r>
                        <a:rPr lang="nl-NL" sz="700" b="0" i="0" u="none" strike="noStrike" noProof="0">
                          <a:solidFill>
                            <a:srgbClr val="000000"/>
                          </a:solidFill>
                          <a:effectLst/>
                          <a:latin typeface="Arial"/>
                        </a:rPr>
                        <a:t>, data </a:t>
                      </a:r>
                      <a:r>
                        <a:rPr lang="nl-NL" sz="700" b="0" i="0" u="none" strike="noStrike" noProof="0" err="1">
                          <a:solidFill>
                            <a:srgbClr val="000000"/>
                          </a:solidFill>
                          <a:effectLst/>
                          <a:latin typeface="Arial"/>
                        </a:rPr>
                        <a:t>collections</a:t>
                      </a:r>
                      <a:r>
                        <a:rPr lang="nl-NL" sz="700" b="0" i="0" u="none" strike="noStrike" noProof="0">
                          <a:solidFill>
                            <a:srgbClr val="000000"/>
                          </a:solidFill>
                          <a:effectLst/>
                          <a:latin typeface="Arial"/>
                        </a:rPr>
                        <a:t> in line </a:t>
                      </a:r>
                      <a:r>
                        <a:rPr lang="nl-NL" sz="700" b="0" i="0" u="none" strike="noStrike" noProof="0" err="1">
                          <a:solidFill>
                            <a:srgbClr val="000000"/>
                          </a:solidFill>
                          <a:effectLst/>
                          <a:latin typeface="Arial"/>
                        </a:rPr>
                        <a:t>with</a:t>
                      </a:r>
                      <a:r>
                        <a:rPr lang="nl-NL" sz="700" b="0" i="0" u="none" strike="noStrike" noProof="0">
                          <a:solidFill>
                            <a:srgbClr val="000000"/>
                          </a:solidFill>
                          <a:effectLst/>
                          <a:latin typeface="Arial"/>
                        </a:rPr>
                        <a:t> client </a:t>
                      </a:r>
                      <a:r>
                        <a:rPr lang="nl-NL" sz="700" b="0" i="0" u="none" strike="noStrike" noProof="0" err="1">
                          <a:solidFill>
                            <a:srgbClr val="000000"/>
                          </a:solidFill>
                          <a:effectLst/>
                          <a:latin typeface="Arial"/>
                        </a:rPr>
                        <a:t>requirements</a:t>
                      </a:r>
                      <a:r>
                        <a:rPr lang="nl-NL" sz="700" b="0" i="0" u="none" strike="noStrike" noProof="0">
                          <a:solidFill>
                            <a:srgbClr val="000000"/>
                          </a:solidFill>
                          <a:effectLst/>
                          <a:latin typeface="Arial"/>
                        </a:rPr>
                        <a:t>. In </a:t>
                      </a:r>
                      <a:r>
                        <a:rPr lang="nl-NL" sz="700" b="0" i="0" u="none" strike="noStrike" noProof="0">
                          <a:solidFill>
                            <a:srgbClr val="000000"/>
                          </a:solidFill>
                          <a:effectLst/>
                          <a:latin typeface="Arial"/>
                          <a:hlinkClick r:id="rId13"/>
                        </a:rPr>
                        <a:t>this file</a:t>
                      </a:r>
                      <a:r>
                        <a:rPr lang="nl-NL" sz="700" b="0" i="0" u="none" strike="noStrike" noProof="0">
                          <a:solidFill>
                            <a:srgbClr val="000000"/>
                          </a:solidFill>
                          <a:effectLst/>
                          <a:latin typeface="Arial"/>
                        </a:rPr>
                        <a:t>, I </a:t>
                      </a:r>
                      <a:r>
                        <a:rPr lang="nl-NL" sz="700" b="0" i="0" u="none" strike="noStrike" noProof="0" err="1">
                          <a:solidFill>
                            <a:srgbClr val="000000"/>
                          </a:solidFill>
                          <a:effectLst/>
                          <a:latin typeface="Arial"/>
                        </a:rPr>
                        <a:t>tracked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iterations</a:t>
                      </a:r>
                      <a:r>
                        <a:rPr lang="nl-NL" sz="700" b="0" i="0" u="none" strike="noStrike" noProof="0">
                          <a:solidFill>
                            <a:srgbClr val="000000"/>
                          </a:solidFill>
                          <a:effectLst/>
                          <a:latin typeface="Arial"/>
                        </a:rPr>
                        <a:t>.</a:t>
                      </a:r>
                      <a:endParaRPr lang="nl-NL" sz="700" b="0" i="0" u="none" strike="noStrike" noProof="0">
                        <a:effectLst/>
                        <a:latin typeface="Arial"/>
                      </a:endParaRPr>
                    </a:p>
                    <a:p>
                      <a:pPr lvl="0">
                        <a:buNone/>
                      </a:pPr>
                      <a:endParaRPr lang="nl-NL" sz="700" b="0" i="0" u="none" strike="noStrike" noProof="0">
                        <a:effectLst/>
                        <a:latin typeface="Arial"/>
                      </a:endParaRPr>
                    </a:p>
                    <a:p>
                      <a:pPr lvl="0">
                        <a:buNone/>
                      </a:pPr>
                      <a:r>
                        <a:rPr lang="nl-NL" sz="700" b="0" i="0" u="none" strike="noStrike" noProof="0">
                          <a:effectLst/>
                          <a:latin typeface="Arial"/>
                          <a:hlinkClick r:id="rId14"/>
                        </a:rPr>
                        <a:t>task_7.ipynb</a:t>
                      </a:r>
                      <a:endParaRPr lang="nl-NL" sz="700"/>
                    </a:p>
                    <a:p>
                      <a:pPr lvl="0">
                        <a:buNone/>
                      </a:pPr>
                      <a:r>
                        <a:rPr lang="nl-NL" sz="700" b="0" i="0" u="none" strike="noStrike" noProof="0">
                          <a:effectLst/>
                          <a:latin typeface="Arial"/>
                          <a:hlinkClick r:id="rId12"/>
                        </a:rPr>
                        <a:t>Task 8</a:t>
                      </a:r>
                      <a:endParaRPr lang="nl-NL" sz="700"/>
                    </a:p>
                  </a:txBody>
                  <a:tcPr marL="9525" marR="9525" marT="9525">
                    <a:lnL>
                      <a:noFill/>
                    </a:lnL>
                    <a:lnR>
                      <a:noFill/>
                    </a:lnR>
                    <a:lnT>
                      <a:noFill/>
                    </a:lnT>
                    <a:lnB>
                      <a:noFill/>
                    </a:lnB>
                    <a:solidFill>
                      <a:srgbClr val="DAF1F3"/>
                    </a:solidFill>
                  </a:tcPr>
                </a:tc>
                <a:tc>
                  <a:txBody>
                    <a:bodyPr/>
                    <a:lstStyle/>
                    <a:p>
                      <a:pPr lvl="0">
                        <a:buNone/>
                      </a:pPr>
                      <a:r>
                        <a:rPr lang="nl-NL" sz="800" b="0" i="0" u="none" strike="noStrike" noProof="0">
                          <a:effectLst/>
                          <a:latin typeface="Arial"/>
                        </a:rPr>
                        <a:t>In </a:t>
                      </a:r>
                      <a:r>
                        <a:rPr lang="nl-NL" sz="800" b="0" i="0" u="none" strike="noStrike" noProof="0" err="1">
                          <a:effectLst/>
                          <a:latin typeface="Arial"/>
                        </a:rPr>
                        <a:t>the</a:t>
                      </a:r>
                      <a:r>
                        <a:rPr lang="nl-NL" sz="800" b="0" i="0" u="none" strike="noStrike" noProof="0">
                          <a:effectLst/>
                          <a:latin typeface="Arial"/>
                        </a:rPr>
                        <a:t> notebooks </a:t>
                      </a:r>
                      <a:r>
                        <a:rPr lang="nl-NL" sz="800" b="0" i="0" u="none" strike="noStrike" noProof="0" err="1">
                          <a:effectLst/>
                          <a:latin typeface="Arial"/>
                        </a:rPr>
                        <a:t>from</a:t>
                      </a:r>
                      <a:r>
                        <a:rPr lang="nl-NL" sz="800" b="0" i="0" u="none" strike="noStrike" noProof="0">
                          <a:effectLst/>
                          <a:latin typeface="Arial"/>
                        </a:rPr>
                        <a:t> </a:t>
                      </a:r>
                      <a:r>
                        <a:rPr lang="nl-NL" sz="800" b="0" i="0" u="none" strike="noStrike" noProof="0" err="1">
                          <a:effectLst/>
                          <a:latin typeface="Arial"/>
                        </a:rPr>
                        <a:t>task</a:t>
                      </a:r>
                      <a:r>
                        <a:rPr lang="nl-NL" sz="800" b="0" i="0" u="none" strike="noStrike" noProof="0">
                          <a:effectLst/>
                          <a:latin typeface="Arial"/>
                        </a:rPr>
                        <a:t> 7 </a:t>
                      </a:r>
                      <a:r>
                        <a:rPr lang="nl-NL" sz="800" b="0" i="0" u="none" strike="noStrike" noProof="0" err="1">
                          <a:effectLst/>
                          <a:latin typeface="Arial"/>
                        </a:rPr>
                        <a:t>and</a:t>
                      </a:r>
                      <a:r>
                        <a:rPr lang="nl-NL" sz="800" b="0" i="0" u="none" strike="noStrike" noProof="0">
                          <a:effectLst/>
                          <a:latin typeface="Arial"/>
                        </a:rPr>
                        <a:t> 8, I </a:t>
                      </a:r>
                      <a:r>
                        <a:rPr lang="nl-NL" sz="800" b="0" i="0" u="none" strike="noStrike" noProof="0" err="1">
                          <a:solidFill>
                            <a:srgbClr val="000000"/>
                          </a:solidFill>
                          <a:effectLst/>
                          <a:latin typeface="Arial"/>
                        </a:rPr>
                        <a:t>demonstrated</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the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ability</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to</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deliver</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an</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optimal</a:t>
                      </a:r>
                      <a:r>
                        <a:rPr lang="nl-NL" sz="800" b="0" i="0" u="none" strike="noStrike" noProof="0">
                          <a:solidFill>
                            <a:srgbClr val="000000"/>
                          </a:solidFill>
                          <a:effectLst/>
                          <a:latin typeface="Arial"/>
                        </a:rPr>
                        <a:t> computer </a:t>
                      </a:r>
                      <a:r>
                        <a:rPr lang="nl-NL" sz="800" b="0" i="0" u="none" strike="noStrike" noProof="0" err="1">
                          <a:solidFill>
                            <a:srgbClr val="000000"/>
                          </a:solidFill>
                          <a:effectLst/>
                          <a:latin typeface="Arial"/>
                        </a:rPr>
                        <a:t>vision</a:t>
                      </a:r>
                      <a:r>
                        <a:rPr lang="nl-NL" sz="800" b="0" i="0" u="none" strike="noStrike" noProof="0">
                          <a:solidFill>
                            <a:srgbClr val="000000"/>
                          </a:solidFill>
                          <a:effectLst/>
                          <a:latin typeface="Arial"/>
                        </a:rPr>
                        <a:t> solution, </a:t>
                      </a:r>
                      <a:r>
                        <a:rPr lang="nl-NL" sz="800" b="0" i="0" u="none" strike="noStrike" noProof="0" err="1">
                          <a:solidFill>
                            <a:srgbClr val="000000"/>
                          </a:solidFill>
                          <a:effectLst/>
                          <a:latin typeface="Arial"/>
                        </a:rPr>
                        <a:t>achieving</a:t>
                      </a:r>
                      <a:r>
                        <a:rPr lang="nl-NL" sz="800" b="0" i="0" u="none" strike="noStrike" noProof="0">
                          <a:solidFill>
                            <a:srgbClr val="000000"/>
                          </a:solidFill>
                          <a:effectLst/>
                          <a:latin typeface="Arial"/>
                        </a:rPr>
                        <a:t> performance </a:t>
                      </a:r>
                      <a:r>
                        <a:rPr lang="nl-NL" sz="800" b="0" i="0" u="none" strike="noStrike" noProof="0" err="1">
                          <a:solidFill>
                            <a:srgbClr val="000000"/>
                          </a:solidFill>
                          <a:effectLst/>
                          <a:latin typeface="Arial"/>
                        </a:rPr>
                        <a:t>that</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meets</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the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client's</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requirements</a:t>
                      </a:r>
                      <a:r>
                        <a:rPr lang="nl-NL" sz="800" b="0" i="0" u="none" strike="noStrike" noProof="0">
                          <a:solidFill>
                            <a:srgbClr val="000000"/>
                          </a:solidFill>
                          <a:effectLst/>
                          <a:latin typeface="Arial"/>
                        </a:rPr>
                        <a:t>.</a:t>
                      </a:r>
                      <a:r>
                        <a:rPr lang="nl-NL" sz="800" b="0" i="0" u="none" strike="noStrike" noProof="0">
                          <a:effectLst/>
                          <a:latin typeface="Arial"/>
                        </a:rPr>
                        <a:t> </a:t>
                      </a:r>
                      <a:endParaRPr lang="nl-NL"/>
                    </a:p>
                    <a:p>
                      <a:pPr lvl="0">
                        <a:buNone/>
                      </a:pPr>
                      <a:endParaRPr lang="nl-NL" sz="800" b="0" i="0" u="none" strike="noStrike" noProof="0">
                        <a:effectLst/>
                        <a:latin typeface="Arial"/>
                      </a:endParaRPr>
                    </a:p>
                    <a:p>
                      <a:pPr lvl="0">
                        <a:buNone/>
                      </a:pPr>
                      <a:r>
                        <a:rPr lang="nl-NL" sz="800" b="0" i="0" u="none" strike="noStrike" noProof="0">
                          <a:effectLst/>
                          <a:latin typeface="Arial"/>
                          <a:hlinkClick r:id="rId14"/>
                        </a:rPr>
                        <a:t>task_7.ipynb</a:t>
                      </a:r>
                      <a:endParaRPr lang="nl-NL"/>
                    </a:p>
                    <a:p>
                      <a:pPr lvl="0">
                        <a:buNone/>
                      </a:pPr>
                      <a:r>
                        <a:rPr lang="nl-NL" sz="800" b="0" i="0" u="none" strike="noStrike" noProof="0">
                          <a:effectLst/>
                          <a:latin typeface="Arial"/>
                          <a:hlinkClick r:id="rId12"/>
                        </a:rPr>
                        <a:t>Task 8</a:t>
                      </a:r>
                      <a:endParaRPr lang="nl-NL" sz="800" b="0" i="0" u="none" strike="noStrike" noProof="0">
                        <a:effectLst/>
                        <a:latin typeface="Arial"/>
                      </a:endParaRP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pic>
        <p:nvPicPr>
          <p:cNvPr id="5" name="Afbeelding 4" descr="Afbeelding met tekst, schermopname, Lettertype, lijn">
            <a:extLst>
              <a:ext uri="{FF2B5EF4-FFF2-40B4-BE49-F238E27FC236}">
                <a16:creationId xmlns:a16="http://schemas.microsoft.com/office/drawing/2014/main" id="{83CA85D2-19C6-5434-0AF4-C203AE802038}"/>
              </a:ext>
            </a:extLst>
          </p:cNvPr>
          <p:cNvPicPr>
            <a:picLocks noChangeAspect="1"/>
          </p:cNvPicPr>
          <p:nvPr/>
        </p:nvPicPr>
        <p:blipFill rotWithShape="1">
          <a:blip r:embed="rId15"/>
          <a:srcRect r="55640" b="-1177"/>
          <a:stretch/>
        </p:blipFill>
        <p:spPr>
          <a:xfrm>
            <a:off x="6710568" y="725590"/>
            <a:ext cx="2028131" cy="604528"/>
          </a:xfrm>
          <a:prstGeom prst="rect">
            <a:avLst/>
          </a:prstGeom>
        </p:spPr>
      </p:pic>
    </p:spTree>
    <p:extLst>
      <p:ext uri="{BB962C8B-B14F-4D97-AF65-F5344CB8AC3E}">
        <p14:creationId xmlns:p14="http://schemas.microsoft.com/office/powerpoint/2010/main" val="3556951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sz="2800" b="1">
                <a:solidFill>
                  <a:schemeClr val="bg1"/>
                </a:solidFill>
              </a:rPr>
              <a:t>Robotic Control Theory and Reinforcement Learning</a:t>
            </a:r>
            <a:endParaRPr lang="en-US" sz="2800">
              <a:solidFill>
                <a:schemeClr val="bg1"/>
              </a:solidFill>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b="1">
                <a:solidFill>
                  <a:schemeClr val="bg1"/>
                </a:solidFill>
              </a:rPr>
              <a:t>The student is able design, implement, and evaluate control algorithms, while implementing object localization and investigating the feasibility of reinforcement learning in order to address the business objective.</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5/7</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4.1</a:t>
            </a:r>
            <a:endParaRPr lang="en-US">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sz="1000" i="0">
                <a:solidFill>
                  <a:schemeClr val="bg1"/>
                </a:solidFill>
              </a:rPr>
              <a:t>Robotics and Computer Vision</a:t>
            </a:r>
            <a:endParaRPr lang="en-US">
              <a:solidFill>
                <a:schemeClr val="bg1"/>
              </a:solidFill>
            </a:endParaRP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a:t>Robotics and RL</a:t>
            </a:r>
            <a:endParaRPr lang="en-US"/>
          </a:p>
        </p:txBody>
      </p:sp>
      <p:sp>
        <p:nvSpPr>
          <p:cNvPr id="7" name="Google Shape;459;p48">
            <a:extLst>
              <a:ext uri="{FF2B5EF4-FFF2-40B4-BE49-F238E27FC236}">
                <a16:creationId xmlns:a16="http://schemas.microsoft.com/office/drawing/2014/main" id="{1A8D9D6D-0299-ED1A-3EF3-1B7AF652C214}"/>
              </a:ext>
            </a:extLst>
          </p:cNvPr>
          <p:cNvSpPr txBox="1">
            <a:spLocks/>
          </p:cNvSpPr>
          <p:nvPr/>
        </p:nvSpPr>
        <p:spPr>
          <a:xfrm>
            <a:off x="2260579" y="-1580"/>
            <a:ext cx="61413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Light"/>
              <a:buNone/>
              <a:defRPr sz="900" b="0" i="1" u="none" strike="noStrike" cap="none">
                <a:solidFill>
                  <a:srgbClr val="FFFFFF"/>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r>
              <a:rPr lang="en-US" sz="1000" b="1" i="0"/>
              <a:t>The student is able design, implement, and evaluate control algorithms, while implementing object localization and investigating the feasibility of reinforcement learning in order to address the business objective.</a:t>
            </a:r>
            <a:endParaRPr lang="en-US" sz="1000" b="1"/>
          </a:p>
        </p:txBody>
      </p:sp>
      <p:graphicFrame>
        <p:nvGraphicFramePr>
          <p:cNvPr id="4" name="Tabel 3">
            <a:extLst>
              <a:ext uri="{FF2B5EF4-FFF2-40B4-BE49-F238E27FC236}">
                <a16:creationId xmlns:a16="http://schemas.microsoft.com/office/drawing/2014/main" id="{053B022F-956F-D4DB-0507-4114C26E5C14}"/>
              </a:ext>
            </a:extLst>
          </p:cNvPr>
          <p:cNvGraphicFramePr>
            <a:graphicFrameLocks noGrp="1"/>
          </p:cNvGraphicFramePr>
          <p:nvPr>
            <p:extLst>
              <p:ext uri="{D42A27DB-BD31-4B8C-83A1-F6EECF244321}">
                <p14:modId xmlns:p14="http://schemas.microsoft.com/office/powerpoint/2010/main" val="3494740011"/>
              </p:ext>
            </p:extLst>
          </p:nvPr>
        </p:nvGraphicFramePr>
        <p:xfrm>
          <a:off x="62725" y="1122090"/>
          <a:ext cx="9020006" cy="329011"/>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329011">
                <a:tc>
                  <a:txBody>
                    <a:bodyPr/>
                    <a:lstStyle/>
                    <a:p>
                      <a:pPr algn="ctr" fontAlgn="b"/>
                      <a:r>
                        <a:rPr lang="nl-NL" sz="1000" b="1">
                          <a:solidFill>
                            <a:srgbClr val="FFFFFF"/>
                          </a:solidFill>
                          <a:effectLst/>
                          <a:latin typeface="Calibri"/>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6" name="Tabel 5">
            <a:extLst>
              <a:ext uri="{FF2B5EF4-FFF2-40B4-BE49-F238E27FC236}">
                <a16:creationId xmlns:a16="http://schemas.microsoft.com/office/drawing/2014/main" id="{C69DAE6C-B567-1B9D-BB30-0E1CF9AEFF1B}"/>
              </a:ext>
            </a:extLst>
          </p:cNvPr>
          <p:cNvGraphicFramePr>
            <a:graphicFrameLocks noGrp="1"/>
          </p:cNvGraphicFramePr>
          <p:nvPr>
            <p:extLst>
              <p:ext uri="{D42A27DB-BD31-4B8C-83A1-F6EECF244321}">
                <p14:modId xmlns:p14="http://schemas.microsoft.com/office/powerpoint/2010/main" val="1069321899"/>
              </p:ext>
            </p:extLst>
          </p:nvPr>
        </p:nvGraphicFramePr>
        <p:xfrm>
          <a:off x="69434" y="1446858"/>
          <a:ext cx="9020017" cy="1591664"/>
        </p:xfrm>
        <a:graphic>
          <a:graphicData uri="http://schemas.openxmlformats.org/drawingml/2006/table">
            <a:tbl>
              <a:tblPr firstRow="1" bandRow="1">
                <a:tableStyleId>{764D4AE7-FFBC-431D-9275-528F30A785D3}</a:tableStyleId>
              </a:tblPr>
              <a:tblGrid>
                <a:gridCol w="1492906">
                  <a:extLst>
                    <a:ext uri="{9D8B030D-6E8A-4147-A177-3AD203B41FA5}">
                      <a16:colId xmlns:a16="http://schemas.microsoft.com/office/drawing/2014/main" val="2840239963"/>
                    </a:ext>
                  </a:extLst>
                </a:gridCol>
                <a:gridCol w="1099566">
                  <a:extLst>
                    <a:ext uri="{9D8B030D-6E8A-4147-A177-3AD203B41FA5}">
                      <a16:colId xmlns:a16="http://schemas.microsoft.com/office/drawing/2014/main" val="1322794671"/>
                    </a:ext>
                  </a:extLst>
                </a:gridCol>
                <a:gridCol w="1403511">
                  <a:extLst>
                    <a:ext uri="{9D8B030D-6E8A-4147-A177-3AD203B41FA5}">
                      <a16:colId xmlns:a16="http://schemas.microsoft.com/office/drawing/2014/main" val="3623147846"/>
                    </a:ext>
                  </a:extLst>
                </a:gridCol>
                <a:gridCol w="1555484">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591664">
                <a:tc>
                  <a:txBody>
                    <a:bodyPr/>
                    <a:lstStyle/>
                    <a:p>
                      <a:pPr lvl="0">
                        <a:buNone/>
                      </a:pPr>
                      <a:endParaRPr lang="nl-NL" sz="7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750" b="0" i="0" u="none" strike="noStrike" noProof="0" err="1">
                          <a:solidFill>
                            <a:srgbClr val="000000"/>
                          </a:solidFill>
                          <a:effectLst/>
                          <a:latin typeface="Arial"/>
                        </a:rPr>
                        <a:t>Identifies</a:t>
                      </a:r>
                      <a:r>
                        <a:rPr lang="nl-NL" sz="750" b="0" i="0" u="none" strike="noStrike" noProof="0">
                          <a:solidFill>
                            <a:srgbClr val="000000"/>
                          </a:solidFill>
                          <a:effectLst/>
                          <a:latin typeface="Arial"/>
                        </a:rPr>
                        <a:t> relevant </a:t>
                      </a:r>
                      <a:r>
                        <a:rPr lang="nl-NL" sz="750" b="0" i="0" u="none" strike="noStrike" noProof="0" err="1">
                          <a:solidFill>
                            <a:srgbClr val="000000"/>
                          </a:solidFill>
                          <a:effectLst/>
                          <a:latin typeface="Arial"/>
                        </a:rPr>
                        <a:t>environmental</a:t>
                      </a:r>
                      <a:r>
                        <a:rPr lang="nl-NL" sz="750" b="0" i="0" u="none" strike="noStrike" noProof="0">
                          <a:solidFill>
                            <a:srgbClr val="000000"/>
                          </a:solidFill>
                          <a:effectLst/>
                          <a:latin typeface="Arial"/>
                        </a:rPr>
                        <a:t> input </a:t>
                      </a:r>
                      <a:r>
                        <a:rPr lang="nl-NL" sz="750" b="0" i="0" u="none" strike="noStrike" noProof="0" err="1">
                          <a:solidFill>
                            <a:srgbClr val="000000"/>
                          </a:solidFill>
                          <a:effectLst/>
                          <a:latin typeface="Arial"/>
                        </a:rPr>
                        <a:t>required</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for</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situational</a:t>
                      </a:r>
                      <a:r>
                        <a:rPr lang="nl-NL" sz="750" b="0" i="0" u="none" strike="noStrike" noProof="0">
                          <a:solidFill>
                            <a:srgbClr val="000000"/>
                          </a:solidFill>
                          <a:effectLst/>
                          <a:latin typeface="Arial"/>
                        </a:rPr>
                        <a:t> awareness. </a:t>
                      </a:r>
                      <a:r>
                        <a:rPr lang="nl-NL" sz="750" b="0" i="0" u="none" strike="noStrike" noProof="0" err="1">
                          <a:solidFill>
                            <a:srgbClr val="000000"/>
                          </a:solidFill>
                          <a:effectLst/>
                          <a:latin typeface="Arial"/>
                        </a:rPr>
                        <a:t>Selects</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and</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uses</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appropriate</a:t>
                      </a:r>
                      <a:r>
                        <a:rPr lang="nl-NL" sz="750" b="0" i="0" u="none" strike="noStrike" noProof="0">
                          <a:solidFill>
                            <a:srgbClr val="000000"/>
                          </a:solidFill>
                          <a:effectLst/>
                          <a:latin typeface="Arial"/>
                        </a:rPr>
                        <a:t> (Python) </a:t>
                      </a:r>
                      <a:r>
                        <a:rPr lang="nl-NL" sz="750" b="0" i="0" u="none" strike="noStrike" noProof="0" err="1">
                          <a:solidFill>
                            <a:srgbClr val="000000"/>
                          </a:solidFill>
                          <a:effectLst/>
                          <a:latin typeface="Arial"/>
                        </a:rPr>
                        <a:t>framework</a:t>
                      </a:r>
                      <a:r>
                        <a:rPr lang="nl-NL" sz="750" b="0" i="0" u="none" strike="noStrike" noProof="0">
                          <a:solidFill>
                            <a:srgbClr val="000000"/>
                          </a:solidFill>
                          <a:effectLst/>
                          <a:latin typeface="Arial"/>
                        </a:rPr>
                        <a:t>(s) </a:t>
                      </a:r>
                      <a:r>
                        <a:rPr lang="nl-NL" sz="750" b="0" i="0" u="none" strike="noStrike" noProof="0" err="1">
                          <a:solidFill>
                            <a:srgbClr val="000000"/>
                          </a:solidFill>
                          <a:effectLst/>
                          <a:latin typeface="Arial"/>
                        </a:rPr>
                        <a:t>for</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the</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chosen</a:t>
                      </a:r>
                      <a:r>
                        <a:rPr lang="nl-NL" sz="750" b="0" i="0" u="none" strike="noStrike" noProof="0">
                          <a:solidFill>
                            <a:srgbClr val="000000"/>
                          </a:solidFill>
                          <a:effectLst/>
                          <a:latin typeface="Arial"/>
                        </a:rPr>
                        <a:t> control </a:t>
                      </a:r>
                      <a:r>
                        <a:rPr lang="nl-NL" sz="750" b="0" i="0" u="none" strike="noStrike" noProof="0" err="1">
                          <a:solidFill>
                            <a:srgbClr val="000000"/>
                          </a:solidFill>
                          <a:effectLst/>
                          <a:latin typeface="Arial"/>
                        </a:rPr>
                        <a:t>algorithm</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Instructions</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for</a:t>
                      </a:r>
                      <a:r>
                        <a:rPr lang="nl-NL" sz="750" b="0" i="0" u="none" strike="noStrike" noProof="0">
                          <a:solidFill>
                            <a:srgbClr val="000000"/>
                          </a:solidFill>
                          <a:effectLst/>
                          <a:latin typeface="Arial"/>
                        </a:rPr>
                        <a:t> environment setup, </a:t>
                      </a:r>
                      <a:r>
                        <a:rPr lang="nl-NL" sz="750" b="0" i="0" u="none" strike="noStrike" noProof="0" err="1">
                          <a:solidFill>
                            <a:srgbClr val="000000"/>
                          </a:solidFill>
                          <a:effectLst/>
                          <a:latin typeface="Arial"/>
                        </a:rPr>
                        <a:t>including</a:t>
                      </a:r>
                      <a:r>
                        <a:rPr lang="nl-NL" sz="750" b="0" i="0" u="none" strike="noStrike" noProof="0">
                          <a:solidFill>
                            <a:srgbClr val="000000"/>
                          </a:solidFill>
                          <a:effectLst/>
                          <a:latin typeface="Arial"/>
                        </a:rPr>
                        <a:t> a list of </a:t>
                      </a:r>
                      <a:r>
                        <a:rPr lang="nl-NL" sz="750" b="0" i="0" u="none" strike="noStrike" noProof="0" err="1">
                          <a:solidFill>
                            <a:srgbClr val="000000"/>
                          </a:solidFill>
                          <a:effectLst/>
                          <a:latin typeface="Arial"/>
                        </a:rPr>
                        <a:t>libraries</a:t>
                      </a:r>
                      <a:r>
                        <a:rPr lang="nl-NL" sz="750" b="0" i="0" u="none" strike="noStrike" noProof="0">
                          <a:solidFill>
                            <a:srgbClr val="000000"/>
                          </a:solidFill>
                          <a:effectLst/>
                          <a:latin typeface="Arial"/>
                        </a:rPr>
                        <a:t> </a:t>
                      </a:r>
                      <a:r>
                        <a:rPr lang="nl-NL" sz="750" b="0" i="0" u="none" strike="noStrike" noProof="0" err="1">
                          <a:solidFill>
                            <a:srgbClr val="000000"/>
                          </a:solidFill>
                          <a:effectLst/>
                          <a:latin typeface="Arial"/>
                        </a:rPr>
                        <a:t>used</a:t>
                      </a:r>
                      <a:r>
                        <a:rPr lang="nl-NL" sz="750" b="0" i="0" u="none" strike="noStrike" noProof="0">
                          <a:solidFill>
                            <a:srgbClr val="000000"/>
                          </a:solidFill>
                          <a:effectLst/>
                          <a:latin typeface="Arial"/>
                        </a:rPr>
                        <a:t> are </a:t>
                      </a:r>
                      <a:r>
                        <a:rPr lang="nl-NL" sz="750" b="0" i="0" u="none" strike="noStrike" noProof="0" err="1">
                          <a:solidFill>
                            <a:srgbClr val="000000"/>
                          </a:solidFill>
                          <a:effectLst/>
                          <a:latin typeface="Arial"/>
                        </a:rPr>
                        <a:t>contained</a:t>
                      </a:r>
                      <a:r>
                        <a:rPr lang="nl-NL" sz="750" b="0" i="0" u="none" strike="noStrike" noProof="0">
                          <a:solidFill>
                            <a:srgbClr val="000000"/>
                          </a:solidFill>
                          <a:effectLst/>
                          <a:latin typeface="Arial"/>
                        </a:rPr>
                        <a:t> in a README.md file on github.com.</a:t>
                      </a:r>
                    </a:p>
                  </a:txBody>
                  <a:tcPr marL="9525" marR="9525" marT="9525">
                    <a:lnL>
                      <a:noFill/>
                    </a:lnL>
                    <a:lnR>
                      <a:noFill/>
                    </a:lnR>
                    <a:lnT>
                      <a:noFill/>
                    </a:lnT>
                    <a:lnB>
                      <a:noFill/>
                    </a:lnB>
                    <a:solidFill>
                      <a:srgbClr val="FFE1CC"/>
                    </a:solidFill>
                  </a:tcPr>
                </a:tc>
                <a:tc>
                  <a:txBody>
                    <a:bodyPr/>
                    <a:lstStyle/>
                    <a:p>
                      <a:pPr lvl="0">
                        <a:buNone/>
                      </a:pPr>
                      <a:r>
                        <a:rPr lang="nl-NL" sz="900" b="0" i="0" u="none" strike="noStrike" noProof="0">
                          <a:solidFill>
                            <a:srgbClr val="000000"/>
                          </a:solidFill>
                          <a:effectLst/>
                          <a:latin typeface="Arial"/>
                        </a:rPr>
                        <a:t>The student </a:t>
                      </a:r>
                      <a:r>
                        <a:rPr lang="nl-NL" sz="900" b="0" i="0" u="none" strike="noStrike" noProof="0" err="1">
                          <a:solidFill>
                            <a:srgbClr val="000000"/>
                          </a:solidFill>
                          <a:effectLst/>
                          <a:latin typeface="Arial"/>
                        </a:rPr>
                        <a:t>demonstrates</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the</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ability</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set up a </a:t>
                      </a:r>
                      <a:r>
                        <a:rPr lang="nl-NL" sz="900" b="0" i="0" u="none" strike="noStrike" noProof="0" err="1">
                          <a:solidFill>
                            <a:srgbClr val="000000"/>
                          </a:solidFill>
                          <a:effectLst/>
                          <a:latin typeface="Arial"/>
                        </a:rPr>
                        <a:t>robotic</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simulation</a:t>
                      </a:r>
                      <a:r>
                        <a:rPr lang="nl-NL" sz="900" b="0" i="0" u="none" strike="noStrike" noProof="0">
                          <a:solidFill>
                            <a:srgbClr val="000000"/>
                          </a:solidFill>
                          <a:effectLst/>
                          <a:latin typeface="Arial"/>
                        </a:rPr>
                        <a:t> environment, </a:t>
                      </a:r>
                      <a:r>
                        <a:rPr lang="nl-NL" sz="900" b="0" i="0" u="none" strike="noStrike" noProof="0" err="1">
                          <a:solidFill>
                            <a:srgbClr val="000000"/>
                          </a:solidFill>
                          <a:effectLst/>
                          <a:latin typeface="Arial"/>
                        </a:rPr>
                        <a:t>send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commands</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a </a:t>
                      </a:r>
                      <a:r>
                        <a:rPr lang="nl-NL" sz="900" b="0" i="0" u="none" strike="noStrike" noProof="0" err="1">
                          <a:solidFill>
                            <a:srgbClr val="000000"/>
                          </a:solidFill>
                          <a:effectLst/>
                          <a:latin typeface="Arial"/>
                        </a:rPr>
                        <a:t>simulated</a:t>
                      </a:r>
                      <a:r>
                        <a:rPr lang="nl-NL" sz="900" b="0" i="0" u="none" strike="noStrike" noProof="0">
                          <a:solidFill>
                            <a:srgbClr val="000000"/>
                          </a:solidFill>
                          <a:effectLst/>
                          <a:latin typeface="Arial"/>
                        </a:rPr>
                        <a:t> robot, </a:t>
                      </a:r>
                      <a:r>
                        <a:rPr lang="nl-NL" sz="900" b="0" i="0" u="none" strike="noStrike" noProof="0" err="1">
                          <a:solidFill>
                            <a:srgbClr val="000000"/>
                          </a:solidFill>
                          <a:effectLst/>
                          <a:latin typeface="Arial"/>
                        </a:rPr>
                        <a:t>and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receive</a:t>
                      </a:r>
                      <a:r>
                        <a:rPr lang="nl-NL" sz="900" b="0" i="0" u="none" strike="noStrike" noProof="0">
                          <a:solidFill>
                            <a:srgbClr val="000000"/>
                          </a:solidFill>
                          <a:effectLst/>
                          <a:latin typeface="Arial"/>
                        </a:rPr>
                        <a:t> sensor data </a:t>
                      </a:r>
                      <a:r>
                        <a:rPr lang="nl-NL" sz="900" b="0" i="0" u="none" strike="noStrike" noProof="0" err="1">
                          <a:solidFill>
                            <a:srgbClr val="000000"/>
                          </a:solidFill>
                          <a:effectLst/>
                          <a:latin typeface="Arial"/>
                        </a:rPr>
                        <a:t>for</a:t>
                      </a:r>
                      <a:r>
                        <a:rPr lang="nl-NL" sz="900" b="0" i="0" u="none" strike="noStrike" noProof="0">
                          <a:solidFill>
                            <a:srgbClr val="000000"/>
                          </a:solidFill>
                          <a:effectLst/>
                          <a:latin typeface="Arial"/>
                        </a:rPr>
                        <a:t> processing </a:t>
                      </a:r>
                      <a:r>
                        <a:rPr lang="nl-NL" sz="900" b="0" i="0" u="none" strike="noStrike" noProof="0" err="1">
                          <a:solidFill>
                            <a:srgbClr val="000000"/>
                          </a:solidFill>
                          <a:effectLst/>
                          <a:latin typeface="Arial"/>
                        </a:rPr>
                        <a:t>and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situational</a:t>
                      </a:r>
                      <a:r>
                        <a:rPr lang="nl-NL" sz="900" b="0" i="0" u="none" strike="noStrike" noProof="0">
                          <a:solidFill>
                            <a:srgbClr val="000000"/>
                          </a:solidFill>
                          <a:effectLst/>
                          <a:latin typeface="Arial"/>
                        </a:rPr>
                        <a:t> awareness. </a:t>
                      </a:r>
                      <a:r>
                        <a:rPr lang="nl-NL" sz="900" b="0" i="0" u="none" strike="noStrike" noProof="0" err="1">
                          <a:solidFill>
                            <a:srgbClr val="000000"/>
                          </a:solidFill>
                          <a:effectLst/>
                          <a:latin typeface="Arial"/>
                        </a:rPr>
                        <a:t>And</a:t>
                      </a:r>
                      <a:r>
                        <a:rPr lang="nl-NL" sz="900" b="0" i="0" u="none" strike="noStrike" noProof="0">
                          <a:solidFill>
                            <a:srgbClr val="000000"/>
                          </a:solidFill>
                          <a:effectLst/>
                          <a:latin typeface="Arial"/>
                        </a:rPr>
                        <a:t> meeting </a:t>
                      </a:r>
                      <a:r>
                        <a:rPr lang="nl-NL" sz="900" b="0" i="0" u="none" strike="noStrike" noProof="0" err="1">
                          <a:solidFill>
                            <a:srgbClr val="000000"/>
                          </a:solidFill>
                          <a:effectLst/>
                          <a:latin typeface="Arial"/>
                        </a:rPr>
                        <a:t>all</a:t>
                      </a:r>
                      <a:r>
                        <a:rPr lang="nl-NL" sz="900" b="0" i="0" u="none" strike="noStrike" noProof="0">
                          <a:solidFill>
                            <a:srgbClr val="000000"/>
                          </a:solidFill>
                          <a:effectLst/>
                          <a:latin typeface="Arial"/>
                        </a:rPr>
                        <a:t> criteria in </a:t>
                      </a:r>
                      <a:r>
                        <a:rPr lang="nl-NL" sz="900" b="0" i="0" u="none" strike="noStrike" noProof="0" err="1">
                          <a:solidFill>
                            <a:srgbClr val="000000"/>
                          </a:solidFill>
                          <a:effectLst/>
                          <a:latin typeface="Arial"/>
                        </a:rPr>
                        <a:t>poor</a:t>
                      </a:r>
                      <a:r>
                        <a:rPr lang="nl-NL" sz="900" b="0" i="0" u="none" strike="noStrike" noProof="0">
                          <a:solidFill>
                            <a:srgbClr val="000000"/>
                          </a:solidFill>
                          <a:effectLst/>
                          <a:latin typeface="Arial"/>
                        </a:rPr>
                        <a:t>. </a:t>
                      </a:r>
                      <a:endParaRPr lang="nl-NL" sz="900"/>
                    </a:p>
                  </a:txBody>
                  <a:tcPr marL="9525" marR="9525" marT="9525">
                    <a:lnL>
                      <a:noFill/>
                    </a:lnL>
                    <a:lnR>
                      <a:noFill/>
                    </a:lnR>
                    <a:lnT>
                      <a:noFill/>
                    </a:lnT>
                    <a:lnB>
                      <a:noFill/>
                    </a:lnB>
                    <a:solidFill>
                      <a:srgbClr val="FEF2CD"/>
                    </a:solidFill>
                  </a:tcPr>
                </a:tc>
                <a:tc>
                  <a:txBody>
                    <a:bodyPr/>
                    <a:lstStyle/>
                    <a:p>
                      <a:pPr lvl="0">
                        <a:buNone/>
                      </a:pPr>
                      <a:r>
                        <a:rPr lang="nl-NL" sz="800" b="0" i="0" u="none" strike="noStrike" noProof="0">
                          <a:solidFill>
                            <a:srgbClr val="000000"/>
                          </a:solidFill>
                          <a:effectLst/>
                          <a:latin typeface="Arial"/>
                        </a:rPr>
                        <a:t>The student </a:t>
                      </a:r>
                      <a:r>
                        <a:rPr lang="nl-NL" sz="800" b="0" i="0" u="none" strike="noStrike" noProof="0" err="1">
                          <a:solidFill>
                            <a:srgbClr val="000000"/>
                          </a:solidFill>
                          <a:effectLst/>
                          <a:latin typeface="Arial"/>
                        </a:rPr>
                        <a:t>demonstrates</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the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ability</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to</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create</a:t>
                      </a:r>
                      <a:r>
                        <a:rPr lang="nl-NL" sz="800" b="0" i="0" u="none" strike="noStrike" noProof="0">
                          <a:solidFill>
                            <a:srgbClr val="000000"/>
                          </a:solidFill>
                          <a:effectLst/>
                          <a:latin typeface="Arial"/>
                        </a:rPr>
                        <a:t> a controller </a:t>
                      </a:r>
                      <a:r>
                        <a:rPr lang="nl-NL" sz="800" b="0" i="0" u="none" strike="noStrike" noProof="0" err="1">
                          <a:solidFill>
                            <a:srgbClr val="000000"/>
                          </a:solidFill>
                          <a:effectLst/>
                          <a:latin typeface="Arial"/>
                        </a:rPr>
                        <a:t>using</a:t>
                      </a:r>
                      <a:r>
                        <a:rPr lang="nl-NL" sz="800" b="0" i="0" u="none" strike="noStrike" noProof="0">
                          <a:solidFill>
                            <a:srgbClr val="000000"/>
                          </a:solidFill>
                          <a:effectLst/>
                          <a:latin typeface="Arial"/>
                        </a:rPr>
                        <a:t> traditional control </a:t>
                      </a:r>
                      <a:r>
                        <a:rPr lang="nl-NL" sz="800" b="0" i="0" u="none" strike="noStrike" noProof="0" err="1">
                          <a:solidFill>
                            <a:srgbClr val="000000"/>
                          </a:solidFill>
                          <a:effectLst/>
                          <a:latin typeface="Arial"/>
                        </a:rPr>
                        <a:t>theory</a:t>
                      </a:r>
                      <a:r>
                        <a:rPr lang="nl-NL" sz="800" b="0" i="0" u="none" strike="noStrike" noProof="0">
                          <a:solidFill>
                            <a:srgbClr val="000000"/>
                          </a:solidFill>
                          <a:effectLst/>
                          <a:latin typeface="Arial"/>
                        </a:rPr>
                        <a:t>. The controller must </a:t>
                      </a:r>
                      <a:r>
                        <a:rPr lang="nl-NL" sz="800" b="0" i="0" u="none" strike="noStrike" noProof="0" err="1">
                          <a:solidFill>
                            <a:srgbClr val="000000"/>
                          </a:solidFill>
                          <a:effectLst/>
                          <a:latin typeface="Arial"/>
                        </a:rPr>
                        <a:t>be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able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to</a:t>
                      </a:r>
                      <a:r>
                        <a:rPr lang="nl-NL" sz="800" b="0" i="0" u="none" strike="noStrike" noProof="0">
                          <a:solidFill>
                            <a:srgbClr val="000000"/>
                          </a:solidFill>
                          <a:effectLst/>
                          <a:latin typeface="Arial"/>
                        </a:rPr>
                        <a:t> control a </a:t>
                      </a:r>
                      <a:r>
                        <a:rPr lang="nl-NL" sz="800" b="0" i="0" u="none" strike="noStrike" noProof="0" err="1">
                          <a:solidFill>
                            <a:srgbClr val="000000"/>
                          </a:solidFill>
                          <a:effectLst/>
                          <a:latin typeface="Arial"/>
                        </a:rPr>
                        <a:t>robotic</a:t>
                      </a:r>
                      <a:r>
                        <a:rPr lang="nl-NL" sz="800" b="0" i="0" u="none" strike="noStrike" noProof="0">
                          <a:solidFill>
                            <a:srgbClr val="000000"/>
                          </a:solidFill>
                          <a:effectLst/>
                          <a:latin typeface="Arial"/>
                        </a:rPr>
                        <a:t> manipulator as </a:t>
                      </a:r>
                      <a:r>
                        <a:rPr lang="nl-NL" sz="800" b="0" i="0" u="none" strike="noStrike" noProof="0" err="1">
                          <a:solidFill>
                            <a:srgbClr val="000000"/>
                          </a:solidFill>
                          <a:effectLst/>
                          <a:latin typeface="Arial"/>
                        </a:rPr>
                        <a:t>described</a:t>
                      </a:r>
                      <a:r>
                        <a:rPr lang="nl-NL" sz="800" b="0" i="0" u="none" strike="noStrike" noProof="0">
                          <a:solidFill>
                            <a:srgbClr val="000000"/>
                          </a:solidFill>
                          <a:effectLst/>
                          <a:latin typeface="Arial"/>
                        </a:rPr>
                        <a:t> in </a:t>
                      </a:r>
                      <a:r>
                        <a:rPr lang="nl-NL" sz="800" b="0" i="0" u="none" strike="noStrike" noProof="0" err="1">
                          <a:solidFill>
                            <a:srgbClr val="000000"/>
                          </a:solidFill>
                          <a:effectLst/>
                          <a:latin typeface="Arial"/>
                        </a:rPr>
                        <a:t>the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creative</a:t>
                      </a:r>
                      <a:r>
                        <a:rPr lang="nl-NL" sz="800" b="0" i="0" u="none" strike="noStrike" noProof="0">
                          <a:solidFill>
                            <a:srgbClr val="000000"/>
                          </a:solidFill>
                          <a:effectLst/>
                          <a:latin typeface="Arial"/>
                        </a:rPr>
                        <a:t> brief. The controller </a:t>
                      </a:r>
                      <a:r>
                        <a:rPr lang="nl-NL" sz="800" b="0" i="0" u="none" strike="noStrike" noProof="0" err="1">
                          <a:solidFill>
                            <a:srgbClr val="000000"/>
                          </a:solidFill>
                          <a:effectLst/>
                          <a:latin typeface="Arial"/>
                        </a:rPr>
                        <a:t>can</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use</a:t>
                      </a:r>
                      <a:r>
                        <a:rPr lang="nl-NL" sz="800" b="0" i="0" u="none" strike="noStrike" noProof="0">
                          <a:solidFill>
                            <a:srgbClr val="000000"/>
                          </a:solidFill>
                          <a:effectLst/>
                          <a:latin typeface="Arial"/>
                        </a:rPr>
                        <a:t> co-</a:t>
                      </a:r>
                      <a:r>
                        <a:rPr lang="nl-NL" sz="800" b="0" i="0" u="none" strike="noStrike" noProof="0" err="1">
                          <a:solidFill>
                            <a:srgbClr val="000000"/>
                          </a:solidFill>
                          <a:effectLst/>
                          <a:latin typeface="Arial"/>
                        </a:rPr>
                        <a:t>ordinates</a:t>
                      </a:r>
                      <a:r>
                        <a:rPr lang="nl-NL" sz="800" b="0" i="0" u="none" strike="noStrike" noProof="0">
                          <a:solidFill>
                            <a:srgbClr val="000000"/>
                          </a:solidFill>
                          <a:effectLst/>
                          <a:latin typeface="Arial"/>
                        </a:rPr>
                        <a:t> as input. A GIF of </a:t>
                      </a:r>
                      <a:r>
                        <a:rPr lang="nl-NL" sz="800" b="0" i="0" u="none" strike="noStrike" noProof="0" err="1">
                          <a:solidFill>
                            <a:srgbClr val="000000"/>
                          </a:solidFill>
                          <a:effectLst/>
                          <a:latin typeface="Arial"/>
                        </a:rPr>
                        <a:t>the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working</a:t>
                      </a:r>
                      <a:r>
                        <a:rPr lang="nl-NL" sz="800" b="0" i="0" u="none" strike="noStrike" noProof="0">
                          <a:solidFill>
                            <a:srgbClr val="000000"/>
                          </a:solidFill>
                          <a:effectLst/>
                          <a:latin typeface="Arial"/>
                        </a:rPr>
                        <a:t> model is </a:t>
                      </a:r>
                      <a:r>
                        <a:rPr lang="nl-NL" sz="800" b="0" i="0" u="none" strike="noStrike" noProof="0" err="1">
                          <a:solidFill>
                            <a:srgbClr val="000000"/>
                          </a:solidFill>
                          <a:effectLst/>
                          <a:latin typeface="Arial"/>
                        </a:rPr>
                        <a:t>presented</a:t>
                      </a:r>
                      <a:r>
                        <a:rPr lang="nl-NL" sz="800" b="0" i="0" u="none" strike="noStrike" noProof="0">
                          <a:solidFill>
                            <a:srgbClr val="000000"/>
                          </a:solidFill>
                          <a:effectLst/>
                          <a:latin typeface="Arial"/>
                        </a:rPr>
                        <a:t> on github.com. </a:t>
                      </a:r>
                      <a:r>
                        <a:rPr lang="nl-NL" sz="800" b="0" i="0" u="none" strike="noStrike" noProof="0" err="1">
                          <a:solidFill>
                            <a:srgbClr val="000000"/>
                          </a:solidFill>
                          <a:effectLst/>
                          <a:latin typeface="Arial"/>
                        </a:rPr>
                        <a:t>And</a:t>
                      </a:r>
                      <a:r>
                        <a:rPr lang="nl-NL" sz="800" b="0" i="0" u="none" strike="noStrike" noProof="0">
                          <a:solidFill>
                            <a:srgbClr val="000000"/>
                          </a:solidFill>
                          <a:effectLst/>
                          <a:latin typeface="Arial"/>
                        </a:rPr>
                        <a:t> meeting </a:t>
                      </a:r>
                      <a:r>
                        <a:rPr lang="nl-NL" sz="800" b="0" i="0" u="none" strike="noStrike" noProof="0" err="1">
                          <a:solidFill>
                            <a:srgbClr val="000000"/>
                          </a:solidFill>
                          <a:effectLst/>
                          <a:latin typeface="Arial"/>
                        </a:rPr>
                        <a:t>all</a:t>
                      </a:r>
                      <a:r>
                        <a:rPr lang="nl-NL" sz="800" b="0" i="0" u="none" strike="noStrike" noProof="0">
                          <a:solidFill>
                            <a:srgbClr val="000000"/>
                          </a:solidFill>
                          <a:effectLst/>
                          <a:latin typeface="Arial"/>
                        </a:rPr>
                        <a:t> criteria in </a:t>
                      </a:r>
                      <a:r>
                        <a:rPr lang="nl-NL" sz="800" b="0" i="0" u="none" strike="noStrike" noProof="0" err="1">
                          <a:solidFill>
                            <a:srgbClr val="000000"/>
                          </a:solidFill>
                          <a:effectLst/>
                          <a:latin typeface="Arial"/>
                        </a:rPr>
                        <a:t>insufficient</a:t>
                      </a:r>
                      <a:r>
                        <a:rPr lang="nl-NL" sz="800" b="0" i="0" u="none" strike="noStrike" noProof="0">
                          <a:solidFill>
                            <a:srgbClr val="000000"/>
                          </a:solidFill>
                          <a:effectLst/>
                          <a:latin typeface="Arial"/>
                        </a:rPr>
                        <a:t>. </a:t>
                      </a:r>
                      <a:endParaRPr lang="nl-NL" sz="800"/>
                    </a:p>
                  </a:txBody>
                  <a:tcPr marL="9525" marR="9525" marT="9525">
                    <a:lnL>
                      <a:noFill/>
                    </a:lnL>
                    <a:lnR>
                      <a:noFill/>
                    </a:lnR>
                    <a:lnT>
                      <a:noFill/>
                    </a:lnT>
                    <a:lnB>
                      <a:noFill/>
                    </a:lnB>
                    <a:solidFill>
                      <a:srgbClr val="D1F1DA"/>
                    </a:solidFill>
                  </a:tcPr>
                </a:tc>
                <a:tc>
                  <a:txBody>
                    <a:bodyPr/>
                    <a:lstStyle/>
                    <a:p>
                      <a:pPr lvl="0">
                        <a:buNone/>
                      </a:pPr>
                      <a:r>
                        <a:rPr lang="nl-NL" sz="850" b="0" i="0" u="none" strike="noStrike" noProof="0">
                          <a:solidFill>
                            <a:srgbClr val="000000"/>
                          </a:solidFill>
                          <a:effectLst/>
                          <a:latin typeface="Arial"/>
                        </a:rPr>
                        <a:t>The student </a:t>
                      </a:r>
                      <a:r>
                        <a:rPr lang="nl-NL" sz="850" b="0" i="0" u="none" strike="noStrike" noProof="0" err="1">
                          <a:solidFill>
                            <a:srgbClr val="000000"/>
                          </a:solidFill>
                          <a:effectLst/>
                          <a:latin typeface="Arial"/>
                        </a:rPr>
                        <a:t>demonstrates</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the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ability</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to</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integrate</a:t>
                      </a:r>
                      <a:r>
                        <a:rPr lang="nl-NL" sz="850" b="0" i="0" u="none" strike="noStrike" noProof="0">
                          <a:solidFill>
                            <a:srgbClr val="000000"/>
                          </a:solidFill>
                          <a:effectLst/>
                          <a:latin typeface="Arial"/>
                        </a:rPr>
                        <a:t> a computer </a:t>
                      </a:r>
                      <a:r>
                        <a:rPr lang="nl-NL" sz="850" b="0" i="0" u="none" strike="noStrike" noProof="0" err="1">
                          <a:solidFill>
                            <a:srgbClr val="000000"/>
                          </a:solidFill>
                          <a:effectLst/>
                          <a:latin typeface="Arial"/>
                        </a:rPr>
                        <a:t>vision</a:t>
                      </a:r>
                      <a:r>
                        <a:rPr lang="nl-NL" sz="850" b="0" i="0" u="none" strike="noStrike" noProof="0">
                          <a:solidFill>
                            <a:srgbClr val="000000"/>
                          </a:solidFill>
                          <a:effectLst/>
                          <a:latin typeface="Arial"/>
                        </a:rPr>
                        <a:t> pipeline </a:t>
                      </a:r>
                      <a:r>
                        <a:rPr lang="nl-NL" sz="850" b="0" i="0" u="none" strike="noStrike" noProof="0" err="1">
                          <a:solidFill>
                            <a:srgbClr val="000000"/>
                          </a:solidFill>
                          <a:effectLst/>
                          <a:latin typeface="Arial"/>
                        </a:rPr>
                        <a:t>into</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the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robotic</a:t>
                      </a:r>
                      <a:r>
                        <a:rPr lang="nl-NL" sz="850" b="0" i="0" u="none" strike="noStrike" noProof="0">
                          <a:solidFill>
                            <a:srgbClr val="000000"/>
                          </a:solidFill>
                          <a:effectLst/>
                          <a:latin typeface="Arial"/>
                        </a:rPr>
                        <a:t> controller </a:t>
                      </a:r>
                      <a:r>
                        <a:rPr lang="nl-NL" sz="850" b="0" i="0" u="none" strike="noStrike" noProof="0" err="1">
                          <a:solidFill>
                            <a:srgbClr val="000000"/>
                          </a:solidFill>
                          <a:effectLst/>
                          <a:latin typeface="Arial"/>
                        </a:rPr>
                        <a:t>to</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determine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the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required</a:t>
                      </a:r>
                      <a:r>
                        <a:rPr lang="nl-NL" sz="850" b="0" i="0" u="none" strike="noStrike" noProof="0">
                          <a:solidFill>
                            <a:srgbClr val="000000"/>
                          </a:solidFill>
                          <a:effectLst/>
                          <a:latin typeface="Arial"/>
                        </a:rPr>
                        <a:t> co-</a:t>
                      </a:r>
                      <a:r>
                        <a:rPr lang="nl-NL" sz="850" b="0" i="0" u="none" strike="noStrike" noProof="0" err="1">
                          <a:solidFill>
                            <a:srgbClr val="000000"/>
                          </a:solidFill>
                          <a:effectLst/>
                          <a:latin typeface="Arial"/>
                        </a:rPr>
                        <a:t>ordinates</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according</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to</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the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requirements</a:t>
                      </a:r>
                      <a:r>
                        <a:rPr lang="nl-NL" sz="850" b="0" i="0" u="none" strike="noStrike" noProof="0">
                          <a:solidFill>
                            <a:srgbClr val="000000"/>
                          </a:solidFill>
                          <a:effectLst/>
                          <a:latin typeface="Arial"/>
                        </a:rPr>
                        <a:t> in </a:t>
                      </a:r>
                      <a:r>
                        <a:rPr lang="nl-NL" sz="850" b="0" i="0" u="none" strike="noStrike" noProof="0" err="1">
                          <a:solidFill>
                            <a:srgbClr val="000000"/>
                          </a:solidFill>
                          <a:effectLst/>
                          <a:latin typeface="Arial"/>
                        </a:rPr>
                        <a:t>the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creative</a:t>
                      </a:r>
                      <a:r>
                        <a:rPr lang="nl-NL" sz="850" b="0" i="0" u="none" strike="noStrike" noProof="0">
                          <a:solidFill>
                            <a:srgbClr val="000000"/>
                          </a:solidFill>
                          <a:effectLst/>
                          <a:latin typeface="Arial"/>
                        </a:rPr>
                        <a:t> brief.  A GIF of </a:t>
                      </a:r>
                      <a:r>
                        <a:rPr lang="nl-NL" sz="850" b="0" i="0" u="none" strike="noStrike" noProof="0" err="1">
                          <a:solidFill>
                            <a:srgbClr val="000000"/>
                          </a:solidFill>
                          <a:effectLst/>
                          <a:latin typeface="Arial"/>
                        </a:rPr>
                        <a:t>the</a:t>
                      </a:r>
                      <a:r>
                        <a:rPr lang="nl-NL" sz="850" b="0" i="0" u="none" strike="noStrike" noProof="0">
                          <a:solidFill>
                            <a:srgbClr val="000000"/>
                          </a:solidFill>
                          <a:effectLst/>
                          <a:latin typeface="Arial"/>
                        </a:rPr>
                        <a:t> </a:t>
                      </a:r>
                      <a:r>
                        <a:rPr lang="nl-NL" sz="850" b="0" i="0" u="none" strike="noStrike" noProof="0" err="1">
                          <a:solidFill>
                            <a:srgbClr val="000000"/>
                          </a:solidFill>
                          <a:effectLst/>
                          <a:latin typeface="Arial"/>
                        </a:rPr>
                        <a:t>working</a:t>
                      </a:r>
                      <a:r>
                        <a:rPr lang="nl-NL" sz="850" b="0" i="0" u="none" strike="noStrike" noProof="0">
                          <a:solidFill>
                            <a:srgbClr val="000000"/>
                          </a:solidFill>
                          <a:effectLst/>
                          <a:latin typeface="Arial"/>
                        </a:rPr>
                        <a:t> model is </a:t>
                      </a:r>
                      <a:r>
                        <a:rPr lang="nl-NL" sz="850" b="0" i="0" u="none" strike="noStrike" noProof="0" err="1">
                          <a:solidFill>
                            <a:srgbClr val="000000"/>
                          </a:solidFill>
                          <a:effectLst/>
                          <a:latin typeface="Arial"/>
                        </a:rPr>
                        <a:t>presented</a:t>
                      </a:r>
                      <a:r>
                        <a:rPr lang="nl-NL" sz="850" b="0" i="0" u="none" strike="noStrike" noProof="0">
                          <a:solidFill>
                            <a:srgbClr val="000000"/>
                          </a:solidFill>
                          <a:effectLst/>
                          <a:latin typeface="Arial"/>
                        </a:rPr>
                        <a:t> on github.com. </a:t>
                      </a:r>
                      <a:r>
                        <a:rPr lang="nl-NL" sz="850" b="0" i="0" u="none" strike="noStrike" noProof="0" err="1">
                          <a:solidFill>
                            <a:srgbClr val="000000"/>
                          </a:solidFill>
                          <a:effectLst/>
                          <a:latin typeface="Arial"/>
                        </a:rPr>
                        <a:t>And</a:t>
                      </a:r>
                      <a:r>
                        <a:rPr lang="nl-NL" sz="850" b="0" i="0" u="none" strike="noStrike" noProof="0">
                          <a:solidFill>
                            <a:srgbClr val="000000"/>
                          </a:solidFill>
                          <a:effectLst/>
                          <a:latin typeface="Arial"/>
                        </a:rPr>
                        <a:t> meeting </a:t>
                      </a:r>
                      <a:r>
                        <a:rPr lang="nl-NL" sz="850" b="0" i="0" u="none" strike="noStrike" noProof="0" err="1">
                          <a:solidFill>
                            <a:srgbClr val="000000"/>
                          </a:solidFill>
                          <a:effectLst/>
                          <a:latin typeface="Arial"/>
                        </a:rPr>
                        <a:t>all</a:t>
                      </a:r>
                      <a:r>
                        <a:rPr lang="nl-NL" sz="850" b="0" i="0" u="none" strike="noStrike" noProof="0">
                          <a:solidFill>
                            <a:srgbClr val="000000"/>
                          </a:solidFill>
                          <a:effectLst/>
                          <a:latin typeface="Arial"/>
                        </a:rPr>
                        <a:t> criteria in </a:t>
                      </a:r>
                      <a:r>
                        <a:rPr lang="nl-NL" sz="850" b="0" i="0" u="none" strike="noStrike" noProof="0" err="1">
                          <a:solidFill>
                            <a:srgbClr val="000000"/>
                          </a:solidFill>
                          <a:effectLst/>
                          <a:latin typeface="Arial"/>
                        </a:rPr>
                        <a:t>insufficient</a:t>
                      </a:r>
                      <a:r>
                        <a:rPr lang="nl-NL" sz="850" b="0" i="0" u="none" strike="noStrike" noProof="0">
                          <a:solidFill>
                            <a:srgbClr val="000000"/>
                          </a:solidFill>
                          <a:effectLst/>
                          <a:latin typeface="Arial"/>
                        </a:rPr>
                        <a:t>. </a:t>
                      </a:r>
                      <a:endParaRPr lang="nl-NL" sz="850"/>
                    </a:p>
                  </a:txBody>
                  <a:tcPr marL="9525" marR="9525" marT="9525">
                    <a:lnL>
                      <a:noFill/>
                    </a:lnL>
                    <a:lnR>
                      <a:noFill/>
                    </a:lnR>
                    <a:lnT>
                      <a:noFill/>
                    </a:lnT>
                    <a:lnB>
                      <a:noFill/>
                    </a:lnB>
                    <a:solidFill>
                      <a:srgbClr val="DAF1F3"/>
                    </a:solidFill>
                  </a:tcPr>
                </a:tc>
                <a:tc>
                  <a:txBody>
                    <a:bodyPr/>
                    <a:lstStyle/>
                    <a:p>
                      <a:pPr lvl="0">
                        <a:buNone/>
                      </a:pPr>
                      <a:r>
                        <a:rPr lang="nl-NL" sz="900" b="0" i="0" u="none" strike="noStrike" noProof="0">
                          <a:solidFill>
                            <a:srgbClr val="000000"/>
                          </a:solidFill>
                          <a:effectLst/>
                          <a:latin typeface="Arial"/>
                        </a:rPr>
                        <a:t>The student </a:t>
                      </a:r>
                      <a:r>
                        <a:rPr lang="nl-NL" sz="900" b="0" i="0" u="none" strike="noStrike" noProof="0" err="1">
                          <a:solidFill>
                            <a:srgbClr val="000000"/>
                          </a:solidFill>
                          <a:effectLst/>
                          <a:latin typeface="Arial"/>
                        </a:rPr>
                        <a:t>demonstrates</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the</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ability</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quanitfy</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the</a:t>
                      </a:r>
                      <a:r>
                        <a:rPr lang="nl-NL" sz="900" b="0" i="0" u="none" strike="noStrike" noProof="0">
                          <a:solidFill>
                            <a:srgbClr val="000000"/>
                          </a:solidFill>
                          <a:effectLst/>
                          <a:latin typeface="Arial"/>
                        </a:rPr>
                        <a:t> performance of </a:t>
                      </a:r>
                      <a:r>
                        <a:rPr lang="nl-NL" sz="900" b="0" i="0" u="none" strike="noStrike" noProof="0" err="1">
                          <a:solidFill>
                            <a:srgbClr val="000000"/>
                          </a:solidFill>
                          <a:effectLst/>
                          <a:latin typeface="Arial"/>
                        </a:rPr>
                        <a:t>the</a:t>
                      </a:r>
                      <a:r>
                        <a:rPr lang="nl-NL" sz="900" b="0" i="0" u="none" strike="noStrike" noProof="0">
                          <a:solidFill>
                            <a:srgbClr val="000000"/>
                          </a:solidFill>
                          <a:effectLst/>
                          <a:latin typeface="Arial"/>
                        </a:rPr>
                        <a:t> model </a:t>
                      </a:r>
                      <a:r>
                        <a:rPr lang="nl-NL" sz="900" b="0" i="0" u="none" strike="noStrike" noProof="0" err="1">
                          <a:solidFill>
                            <a:srgbClr val="000000"/>
                          </a:solidFill>
                          <a:effectLst/>
                          <a:latin typeface="Arial"/>
                        </a:rPr>
                        <a:t>according</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appropriate</a:t>
                      </a:r>
                      <a:r>
                        <a:rPr lang="nl-NL" sz="900" b="0" i="0" u="none" strike="noStrike" noProof="0">
                          <a:solidFill>
                            <a:srgbClr val="000000"/>
                          </a:solidFill>
                          <a:effectLst/>
                          <a:latin typeface="Arial"/>
                        </a:rPr>
                        <a:t> performance criteria. The robot controller </a:t>
                      </a:r>
                      <a:r>
                        <a:rPr lang="nl-NL" sz="900" b="0" i="0" u="none" strike="noStrike" noProof="0" err="1">
                          <a:solidFill>
                            <a:srgbClr val="000000"/>
                          </a:solidFill>
                          <a:effectLst/>
                          <a:latin typeface="Arial"/>
                        </a:rPr>
                        <a:t>can</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respond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different </a:t>
                      </a:r>
                      <a:r>
                        <a:rPr lang="nl-NL" sz="900" b="0" i="0" u="none" strike="noStrike" noProof="0" err="1">
                          <a:solidFill>
                            <a:srgbClr val="000000"/>
                          </a:solidFill>
                          <a:effectLst/>
                          <a:latin typeface="Arial"/>
                        </a:rPr>
                        <a:t>situational</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conditions</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using</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formal</a:t>
                      </a:r>
                      <a:r>
                        <a:rPr lang="nl-NL" sz="900" b="0" i="0" u="none" strike="noStrike" noProof="0">
                          <a:solidFill>
                            <a:srgbClr val="000000"/>
                          </a:solidFill>
                          <a:effectLst/>
                          <a:latin typeface="Arial"/>
                        </a:rPr>
                        <a:t> logic. The </a:t>
                      </a:r>
                      <a:r>
                        <a:rPr lang="nl-NL" sz="900" b="0" i="0" u="none" strike="noStrike" noProof="0" err="1">
                          <a:solidFill>
                            <a:srgbClr val="000000"/>
                          </a:solidFill>
                          <a:effectLst/>
                          <a:latin typeface="Arial"/>
                        </a:rPr>
                        <a:t>entire</a:t>
                      </a:r>
                      <a:r>
                        <a:rPr lang="nl-NL" sz="900" b="0" i="0" u="none" strike="noStrike" noProof="0">
                          <a:solidFill>
                            <a:srgbClr val="000000"/>
                          </a:solidFill>
                          <a:effectLst/>
                          <a:latin typeface="Arial"/>
                        </a:rPr>
                        <a:t> code-base is well </a:t>
                      </a:r>
                      <a:r>
                        <a:rPr lang="nl-NL" sz="900" b="0" i="0" u="none" strike="noStrike" noProof="0" err="1">
                          <a:solidFill>
                            <a:srgbClr val="000000"/>
                          </a:solidFill>
                          <a:effectLst/>
                          <a:latin typeface="Arial"/>
                        </a:rPr>
                        <a:t>documented</a:t>
                      </a:r>
                      <a:r>
                        <a:rPr lang="nl-NL" sz="900" b="0" i="0" u="none" strike="noStrike" noProof="0">
                          <a:solidFill>
                            <a:srgbClr val="000000"/>
                          </a:solidFill>
                          <a:effectLst/>
                          <a:latin typeface="Arial"/>
                        </a:rPr>
                        <a:t> in a README.md file on github.com. </a:t>
                      </a:r>
                      <a:r>
                        <a:rPr lang="nl-NL" sz="900" b="0" i="0" u="none" strike="noStrike" noProof="0" err="1">
                          <a:solidFill>
                            <a:srgbClr val="000000"/>
                          </a:solidFill>
                          <a:effectLst/>
                          <a:latin typeface="Arial"/>
                        </a:rPr>
                        <a:t>And</a:t>
                      </a:r>
                      <a:r>
                        <a:rPr lang="nl-NL" sz="900" b="0" i="0" u="none" strike="noStrike" noProof="0">
                          <a:solidFill>
                            <a:srgbClr val="000000"/>
                          </a:solidFill>
                          <a:effectLst/>
                          <a:latin typeface="Arial"/>
                        </a:rPr>
                        <a:t> meeting </a:t>
                      </a:r>
                      <a:r>
                        <a:rPr lang="nl-NL" sz="900" b="0" i="0" u="none" strike="noStrike" noProof="0" err="1">
                          <a:solidFill>
                            <a:srgbClr val="000000"/>
                          </a:solidFill>
                          <a:effectLst/>
                          <a:latin typeface="Arial"/>
                        </a:rPr>
                        <a:t>all</a:t>
                      </a:r>
                      <a:r>
                        <a:rPr lang="nl-NL" sz="900" b="0" i="0" u="none" strike="noStrike" noProof="0">
                          <a:solidFill>
                            <a:srgbClr val="000000"/>
                          </a:solidFill>
                          <a:effectLst/>
                          <a:latin typeface="Arial"/>
                        </a:rPr>
                        <a:t> criteria in </a:t>
                      </a:r>
                      <a:r>
                        <a:rPr lang="nl-NL" sz="900" b="0" i="0" u="none" strike="noStrike" noProof="0" err="1">
                          <a:solidFill>
                            <a:srgbClr val="000000"/>
                          </a:solidFill>
                          <a:effectLst/>
                          <a:latin typeface="Arial"/>
                        </a:rPr>
                        <a:t>good</a:t>
                      </a:r>
                      <a:r>
                        <a:rPr lang="nl-NL" sz="900" b="0" i="0" u="none" strike="noStrike" noProof="0">
                          <a:solidFill>
                            <a:srgbClr val="000000"/>
                          </a:solidFill>
                          <a:effectLst/>
                          <a:latin typeface="Arial"/>
                        </a:rPr>
                        <a: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9" name="Tabel 8">
            <a:extLst>
              <a:ext uri="{FF2B5EF4-FFF2-40B4-BE49-F238E27FC236}">
                <a16:creationId xmlns:a16="http://schemas.microsoft.com/office/drawing/2014/main" id="{10250161-A1E4-F355-66FF-C105F3AD31E9}"/>
              </a:ext>
            </a:extLst>
          </p:cNvPr>
          <p:cNvGraphicFramePr>
            <a:graphicFrameLocks noGrp="1"/>
          </p:cNvGraphicFramePr>
          <p:nvPr>
            <p:extLst>
              <p:ext uri="{D42A27DB-BD31-4B8C-83A1-F6EECF244321}">
                <p14:modId xmlns:p14="http://schemas.microsoft.com/office/powerpoint/2010/main" val="955801537"/>
              </p:ext>
            </p:extLst>
          </p:nvPr>
        </p:nvGraphicFramePr>
        <p:xfrm>
          <a:off x="69695" y="3129310"/>
          <a:ext cx="9020011" cy="1874715"/>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874715">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1000">
                          <a:effectLst/>
                          <a:latin typeface="Calibri"/>
                          <a:hlinkClick r:id="rId3"/>
                        </a:rPr>
                        <a:t>My README.me</a:t>
                      </a:r>
                      <a:r>
                        <a:rPr lang="nl-NL" sz="1000">
                          <a:effectLst/>
                          <a:latin typeface="Calibri"/>
                        </a:rPr>
                        <a:t> file </a:t>
                      </a:r>
                      <a:r>
                        <a:rPr lang="nl-NL" sz="1000" err="1">
                          <a:effectLst/>
                          <a:latin typeface="Calibri"/>
                        </a:rPr>
                        <a:t>can</a:t>
                      </a:r>
                      <a:r>
                        <a:rPr lang="nl-NL" sz="1000">
                          <a:effectLst/>
                          <a:latin typeface="Calibri"/>
                        </a:rPr>
                        <a:t> </a:t>
                      </a:r>
                      <a:r>
                        <a:rPr lang="nl-NL" sz="1000" err="1">
                          <a:effectLst/>
                          <a:latin typeface="Calibri"/>
                        </a:rPr>
                        <a:t>be</a:t>
                      </a:r>
                      <a:r>
                        <a:rPr lang="nl-NL" sz="1000">
                          <a:effectLst/>
                          <a:latin typeface="Calibri"/>
                        </a:rPr>
                        <a:t> found </a:t>
                      </a:r>
                      <a:r>
                        <a:rPr lang="nl-NL" sz="1000" err="1">
                          <a:effectLst/>
                          <a:latin typeface="Calibri"/>
                        </a:rPr>
                        <a:t>when</a:t>
                      </a:r>
                      <a:r>
                        <a:rPr lang="nl-NL" sz="1000">
                          <a:effectLst/>
                          <a:latin typeface="Calibri"/>
                        </a:rPr>
                        <a:t> </a:t>
                      </a:r>
                      <a:r>
                        <a:rPr lang="nl-NL" sz="1000" err="1">
                          <a:effectLst/>
                          <a:latin typeface="Calibri"/>
                        </a:rPr>
                        <a:t>clicking</a:t>
                      </a:r>
                      <a:r>
                        <a:rPr lang="nl-NL" sz="1000">
                          <a:effectLst/>
                          <a:latin typeface="Calibri"/>
                        </a:rPr>
                        <a:t> on </a:t>
                      </a:r>
                      <a:r>
                        <a:rPr lang="nl-NL" sz="1000" err="1">
                          <a:effectLst/>
                          <a:latin typeface="Calibri"/>
                        </a:rPr>
                        <a:t>the</a:t>
                      </a:r>
                      <a:r>
                        <a:rPr lang="nl-NL" sz="1000">
                          <a:effectLst/>
                          <a:latin typeface="Calibri"/>
                        </a:rPr>
                        <a:t> link.</a:t>
                      </a:r>
                    </a:p>
                    <a:p>
                      <a:pPr lvl="0">
                        <a:buNone/>
                      </a:pPr>
                      <a:endParaRPr lang="nl-NL" sz="1000">
                        <a:effectLst/>
                        <a:latin typeface="Calibri"/>
                      </a:endParaRPr>
                    </a:p>
                    <a:p>
                      <a:pPr lvl="0">
                        <a:buNone/>
                      </a:pPr>
                      <a:r>
                        <a:rPr lang="nl-NL" sz="800">
                          <a:effectLst/>
                          <a:latin typeface="Calibri"/>
                        </a:rPr>
                        <a:t>It </a:t>
                      </a:r>
                      <a:r>
                        <a:rPr lang="nl-NL" sz="800" err="1">
                          <a:effectLst/>
                          <a:latin typeface="Calibri"/>
                        </a:rPr>
                        <a:t>confirms</a:t>
                      </a:r>
                      <a:r>
                        <a:rPr lang="nl-NL" sz="800">
                          <a:effectLst/>
                          <a:latin typeface="Calibri"/>
                        </a:rPr>
                        <a:t> </a:t>
                      </a:r>
                      <a:r>
                        <a:rPr lang="nl-NL" sz="800" err="1">
                          <a:effectLst/>
                          <a:latin typeface="Calibri"/>
                        </a:rPr>
                        <a:t>that</a:t>
                      </a:r>
                      <a:r>
                        <a:rPr lang="nl-NL" sz="800">
                          <a:effectLst/>
                          <a:latin typeface="Calibri"/>
                        </a:rPr>
                        <a:t> I </a:t>
                      </a:r>
                      <a:r>
                        <a:rPr lang="nl-NL" sz="800" b="0" i="0" u="none" strike="noStrike" noProof="0" err="1">
                          <a:solidFill>
                            <a:srgbClr val="000000"/>
                          </a:solidFill>
                          <a:effectLst/>
                          <a:latin typeface="Arial"/>
                        </a:rPr>
                        <a:t>Identified</a:t>
                      </a:r>
                      <a:r>
                        <a:rPr lang="nl-NL" sz="800" b="0" i="0" u="none" strike="noStrike" noProof="0">
                          <a:solidFill>
                            <a:srgbClr val="000000"/>
                          </a:solidFill>
                          <a:effectLst/>
                          <a:latin typeface="Arial"/>
                        </a:rPr>
                        <a:t> relevant </a:t>
                      </a:r>
                      <a:r>
                        <a:rPr lang="nl-NL" sz="800" b="0" i="0" u="none" strike="noStrike" noProof="0" err="1">
                          <a:solidFill>
                            <a:srgbClr val="000000"/>
                          </a:solidFill>
                          <a:effectLst/>
                          <a:latin typeface="Arial"/>
                        </a:rPr>
                        <a:t>environmental</a:t>
                      </a:r>
                      <a:r>
                        <a:rPr lang="nl-NL" sz="800" b="0" i="0" u="none" strike="noStrike" noProof="0">
                          <a:solidFill>
                            <a:srgbClr val="000000"/>
                          </a:solidFill>
                          <a:effectLst/>
                          <a:latin typeface="Arial"/>
                        </a:rPr>
                        <a:t> input </a:t>
                      </a:r>
                      <a:r>
                        <a:rPr lang="nl-NL" sz="800" b="0" i="0" u="none" strike="noStrike" noProof="0" err="1">
                          <a:solidFill>
                            <a:srgbClr val="000000"/>
                          </a:solidFill>
                          <a:effectLst/>
                          <a:latin typeface="Arial"/>
                        </a:rPr>
                        <a:t>required</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for</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situational</a:t>
                      </a:r>
                      <a:r>
                        <a:rPr lang="nl-NL" sz="800" b="0" i="0" u="none" strike="noStrike" noProof="0">
                          <a:solidFill>
                            <a:srgbClr val="000000"/>
                          </a:solidFill>
                          <a:effectLst/>
                          <a:latin typeface="Arial"/>
                        </a:rPr>
                        <a:t> awareness </a:t>
                      </a:r>
                      <a:r>
                        <a:rPr lang="nl-NL" sz="800" b="0" i="0" u="none" strike="noStrike" noProof="0" err="1">
                          <a:solidFill>
                            <a:srgbClr val="000000"/>
                          </a:solidFill>
                          <a:effectLst/>
                          <a:latin typeface="Arial"/>
                        </a:rPr>
                        <a:t>and</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selected</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and</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used</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appropriate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frameworks</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for</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the</a:t>
                      </a:r>
                      <a:r>
                        <a:rPr lang="nl-NL" sz="800" b="0" i="0" u="none" strike="noStrike" noProof="0">
                          <a:solidFill>
                            <a:srgbClr val="000000"/>
                          </a:solidFill>
                          <a:effectLst/>
                          <a:latin typeface="Arial"/>
                        </a:rPr>
                        <a:t> </a:t>
                      </a:r>
                      <a:r>
                        <a:rPr lang="nl-NL" sz="800" b="0" i="0" u="none" strike="noStrike" noProof="0" err="1">
                          <a:solidFill>
                            <a:srgbClr val="000000"/>
                          </a:solidFill>
                          <a:effectLst/>
                          <a:latin typeface="Arial"/>
                        </a:rPr>
                        <a:t>chosen</a:t>
                      </a:r>
                      <a:r>
                        <a:rPr lang="nl-NL" sz="800" b="0" i="0" u="none" strike="noStrike" noProof="0">
                          <a:solidFill>
                            <a:srgbClr val="000000"/>
                          </a:solidFill>
                          <a:effectLst/>
                          <a:latin typeface="Arial"/>
                        </a:rPr>
                        <a:t> control </a:t>
                      </a:r>
                      <a:r>
                        <a:rPr lang="nl-NL" sz="800" b="0" i="0" u="none" strike="noStrike" noProof="0" err="1">
                          <a:solidFill>
                            <a:srgbClr val="000000"/>
                          </a:solidFill>
                          <a:effectLst/>
                          <a:latin typeface="Arial"/>
                        </a:rPr>
                        <a:t>algorithm</a:t>
                      </a:r>
                      <a:r>
                        <a:rPr lang="nl-NL" sz="800" b="0" i="0" u="none" strike="noStrike" noProof="0">
                          <a:solidFill>
                            <a:srgbClr val="000000"/>
                          </a:solidFill>
                          <a:effectLst/>
                          <a:latin typeface="Arial"/>
                        </a:rPr>
                        <a:t>.</a:t>
                      </a:r>
                      <a:endParaRPr lang="nl-NL" sz="800">
                        <a:effectLst/>
                        <a:latin typeface="Calibri"/>
                      </a:endParaRPr>
                    </a:p>
                  </a:txBody>
                  <a:tcPr marL="9525" marR="9525" marT="9525">
                    <a:lnL>
                      <a:noFill/>
                    </a:lnL>
                    <a:lnR>
                      <a:noFill/>
                    </a:lnR>
                    <a:lnT>
                      <a:noFill/>
                    </a:lnT>
                    <a:lnB>
                      <a:noFill/>
                    </a:lnB>
                    <a:solidFill>
                      <a:srgbClr val="FFE1CC"/>
                    </a:solidFill>
                  </a:tcPr>
                </a:tc>
                <a:tc>
                  <a:txBody>
                    <a:bodyPr/>
                    <a:lstStyle/>
                    <a:p>
                      <a:pPr lvl="0">
                        <a:buNone/>
                      </a:pPr>
                      <a:r>
                        <a:rPr lang="nl-NL" sz="900">
                          <a:effectLst/>
                          <a:latin typeface="Calibri"/>
                        </a:rPr>
                        <a:t>In </a:t>
                      </a:r>
                      <a:r>
                        <a:rPr lang="nl-NL" sz="900">
                          <a:effectLst/>
                          <a:latin typeface="Calibri"/>
                          <a:hlinkClick r:id="rId4"/>
                        </a:rPr>
                        <a:t>task_9.ipynb</a:t>
                      </a:r>
                      <a:r>
                        <a:rPr lang="nl-NL" sz="900">
                          <a:effectLst/>
                          <a:latin typeface="Calibri"/>
                        </a:rPr>
                        <a:t> I </a:t>
                      </a:r>
                      <a:r>
                        <a:rPr lang="nl-NL" sz="900" err="1">
                          <a:effectLst/>
                          <a:latin typeface="Calibri"/>
                        </a:rPr>
                        <a:t>demonstrated</a:t>
                      </a:r>
                      <a:r>
                        <a:rPr lang="nl-NL" sz="900">
                          <a:effectLst/>
                          <a:latin typeface="Calibri"/>
                        </a:rPr>
                        <a:t> </a:t>
                      </a:r>
                      <a:r>
                        <a:rPr lang="nl-NL" sz="900" err="1">
                          <a:effectLst/>
                          <a:latin typeface="Calibri"/>
                        </a:rPr>
                        <a:t>the</a:t>
                      </a:r>
                      <a:r>
                        <a:rPr lang="nl-NL" sz="900">
                          <a:effectLst/>
                          <a:latin typeface="Calibri"/>
                        </a:rPr>
                        <a:t> </a:t>
                      </a:r>
                      <a:r>
                        <a:rPr lang="nl-NL" sz="900" err="1">
                          <a:effectLst/>
                          <a:latin typeface="Calibri"/>
                        </a:rPr>
                        <a:t>ability</a:t>
                      </a:r>
                      <a:r>
                        <a:rPr lang="nl-NL" sz="900">
                          <a:effectLst/>
                          <a:latin typeface="Calibri"/>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set up a </a:t>
                      </a:r>
                      <a:r>
                        <a:rPr lang="nl-NL" sz="900" b="0" i="0" u="none" strike="noStrike" noProof="0" err="1">
                          <a:solidFill>
                            <a:srgbClr val="000000"/>
                          </a:solidFill>
                          <a:effectLst/>
                          <a:latin typeface="Arial"/>
                        </a:rPr>
                        <a:t>robotic</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simulation</a:t>
                      </a:r>
                      <a:r>
                        <a:rPr lang="nl-NL" sz="900" b="0" i="0" u="none" strike="noStrike" noProof="0">
                          <a:solidFill>
                            <a:srgbClr val="000000"/>
                          </a:solidFill>
                          <a:effectLst/>
                          <a:latin typeface="Arial"/>
                        </a:rPr>
                        <a:t> environment, </a:t>
                      </a:r>
                      <a:r>
                        <a:rPr lang="nl-NL" sz="900" b="0" i="0" u="none" strike="noStrike" noProof="0" err="1">
                          <a:solidFill>
                            <a:srgbClr val="000000"/>
                          </a:solidFill>
                          <a:effectLst/>
                          <a:latin typeface="Arial"/>
                        </a:rPr>
                        <a:t>send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commands</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to</a:t>
                      </a:r>
                      <a:r>
                        <a:rPr lang="nl-NL" sz="900" b="0" i="0" u="none" strike="noStrike" noProof="0">
                          <a:solidFill>
                            <a:srgbClr val="000000"/>
                          </a:solidFill>
                          <a:effectLst/>
                          <a:latin typeface="Arial"/>
                        </a:rPr>
                        <a:t> a </a:t>
                      </a:r>
                      <a:r>
                        <a:rPr lang="nl-NL" sz="900" b="0" i="0" u="none" strike="noStrike" noProof="0" err="1">
                          <a:solidFill>
                            <a:srgbClr val="000000"/>
                          </a:solidFill>
                          <a:effectLst/>
                          <a:latin typeface="Arial"/>
                        </a:rPr>
                        <a:t>simulated</a:t>
                      </a:r>
                      <a:r>
                        <a:rPr lang="nl-NL" sz="900" b="0" i="0" u="none" strike="noStrike" noProof="0">
                          <a:solidFill>
                            <a:srgbClr val="000000"/>
                          </a:solidFill>
                          <a:effectLst/>
                          <a:latin typeface="Arial"/>
                        </a:rPr>
                        <a:t> robot, </a:t>
                      </a:r>
                      <a:r>
                        <a:rPr lang="nl-NL" sz="900" b="0" i="0" u="none" strike="noStrike" noProof="0" err="1">
                          <a:solidFill>
                            <a:srgbClr val="000000"/>
                          </a:solidFill>
                          <a:effectLst/>
                          <a:latin typeface="Arial"/>
                        </a:rPr>
                        <a:t>and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receive</a:t>
                      </a:r>
                      <a:r>
                        <a:rPr lang="nl-NL" sz="900" b="0" i="0" u="none" strike="noStrike" noProof="0">
                          <a:solidFill>
                            <a:srgbClr val="000000"/>
                          </a:solidFill>
                          <a:effectLst/>
                          <a:latin typeface="Arial"/>
                        </a:rPr>
                        <a:t> sensor data </a:t>
                      </a:r>
                      <a:r>
                        <a:rPr lang="nl-NL" sz="900" b="0" i="0" u="none" strike="noStrike" noProof="0" err="1">
                          <a:solidFill>
                            <a:srgbClr val="000000"/>
                          </a:solidFill>
                          <a:effectLst/>
                          <a:latin typeface="Arial"/>
                        </a:rPr>
                        <a:t>for</a:t>
                      </a:r>
                      <a:r>
                        <a:rPr lang="nl-NL" sz="900" b="0" i="0" u="none" strike="noStrike" noProof="0">
                          <a:solidFill>
                            <a:srgbClr val="000000"/>
                          </a:solidFill>
                          <a:effectLst/>
                          <a:latin typeface="Arial"/>
                        </a:rPr>
                        <a:t> processing </a:t>
                      </a:r>
                      <a:r>
                        <a:rPr lang="nl-NL" sz="900" b="0" i="0" u="none" strike="noStrike" noProof="0" err="1">
                          <a:solidFill>
                            <a:srgbClr val="000000"/>
                          </a:solidFill>
                          <a:effectLst/>
                          <a:latin typeface="Arial"/>
                        </a:rPr>
                        <a:t>and</a:t>
                      </a:r>
                      <a:r>
                        <a:rPr lang="nl-NL" sz="900" b="0" i="0" u="none" strike="noStrike" noProof="0">
                          <a:solidFill>
                            <a:srgbClr val="000000"/>
                          </a:solidFill>
                          <a:effectLst/>
                          <a:latin typeface="Arial"/>
                        </a:rPr>
                        <a:t> </a:t>
                      </a:r>
                      <a:r>
                        <a:rPr lang="nl-NL" sz="900" b="0" i="0" u="none" strike="noStrike" noProof="0" err="1">
                          <a:solidFill>
                            <a:srgbClr val="000000"/>
                          </a:solidFill>
                          <a:effectLst/>
                          <a:latin typeface="Arial"/>
                        </a:rPr>
                        <a:t>situational</a:t>
                      </a:r>
                      <a:r>
                        <a:rPr lang="nl-NL" sz="900" b="0" i="0" u="none" strike="noStrike" noProof="0">
                          <a:solidFill>
                            <a:srgbClr val="000000"/>
                          </a:solidFill>
                          <a:effectLst/>
                          <a:latin typeface="Arial"/>
                        </a:rPr>
                        <a:t> awareness.</a:t>
                      </a:r>
                      <a:endParaRPr lang="nl-NL" sz="1000" err="1">
                        <a:effectLst/>
                        <a:latin typeface="Calibri"/>
                      </a:endParaRPr>
                    </a:p>
                  </a:txBody>
                  <a:tcPr marL="9525" marR="9525" marT="9525">
                    <a:lnL>
                      <a:noFill/>
                    </a:lnL>
                    <a:lnR>
                      <a:noFill/>
                    </a:lnR>
                    <a:lnT>
                      <a:noFill/>
                    </a:lnT>
                    <a:lnB>
                      <a:noFill/>
                    </a:lnB>
                    <a:solidFill>
                      <a:srgbClr val="FEF2CD"/>
                    </a:solidFill>
                  </a:tcPr>
                </a:tc>
                <a:tc>
                  <a:txBody>
                    <a:bodyPr/>
                    <a:lstStyle/>
                    <a:p>
                      <a:pPr lvl="0">
                        <a:buNone/>
                      </a:pPr>
                      <a:r>
                        <a:rPr lang="nl-NL" sz="1000">
                          <a:effectLst/>
                          <a:latin typeface="Calibri"/>
                        </a:rPr>
                        <a:t>In </a:t>
                      </a:r>
                      <a:r>
                        <a:rPr lang="nl-NL" sz="1000">
                          <a:effectLst/>
                          <a:latin typeface="Calibri"/>
                          <a:hlinkClick r:id="rId5"/>
                        </a:rPr>
                        <a:t>pid1 copy.py</a:t>
                      </a:r>
                      <a:r>
                        <a:rPr lang="nl-NL" sz="1000">
                          <a:effectLst/>
                          <a:latin typeface="Calibri"/>
                        </a:rPr>
                        <a:t>, </a:t>
                      </a:r>
                      <a:r>
                        <a:rPr lang="nl-NL" sz="1000" err="1">
                          <a:effectLst/>
                          <a:latin typeface="Calibri"/>
                        </a:rPr>
                        <a:t>you</a:t>
                      </a:r>
                      <a:r>
                        <a:rPr lang="nl-NL" sz="1000">
                          <a:effectLst/>
                          <a:latin typeface="Calibri"/>
                        </a:rPr>
                        <a:t> </a:t>
                      </a:r>
                      <a:r>
                        <a:rPr lang="nl-NL" sz="1000" err="1">
                          <a:effectLst/>
                          <a:latin typeface="Calibri"/>
                        </a:rPr>
                        <a:t>can</a:t>
                      </a:r>
                      <a:r>
                        <a:rPr lang="nl-NL" sz="1000">
                          <a:effectLst/>
                          <a:latin typeface="Calibri"/>
                        </a:rPr>
                        <a:t> </a:t>
                      </a:r>
                      <a:r>
                        <a:rPr lang="nl-NL" sz="1000" err="1">
                          <a:effectLst/>
                          <a:latin typeface="Calibri"/>
                        </a:rPr>
                        <a:t>find</a:t>
                      </a:r>
                      <a:r>
                        <a:rPr lang="nl-NL" sz="1000">
                          <a:effectLst/>
                          <a:latin typeface="Calibri"/>
                        </a:rPr>
                        <a:t> </a:t>
                      </a:r>
                      <a:r>
                        <a:rPr lang="nl-NL" sz="1000" err="1">
                          <a:effectLst/>
                          <a:latin typeface="Calibri"/>
                        </a:rPr>
                        <a:t>my</a:t>
                      </a:r>
                      <a:r>
                        <a:rPr lang="nl-NL" sz="1000">
                          <a:effectLst/>
                          <a:latin typeface="Calibri"/>
                        </a:rPr>
                        <a:t> </a:t>
                      </a:r>
                      <a:r>
                        <a:rPr lang="nl-NL" sz="1000" err="1">
                          <a:effectLst/>
                          <a:latin typeface="Calibri"/>
                        </a:rPr>
                        <a:t>working</a:t>
                      </a:r>
                      <a:r>
                        <a:rPr lang="nl-NL" sz="1000">
                          <a:effectLst/>
                          <a:latin typeface="Calibri"/>
                        </a:rPr>
                        <a:t> controller. The controller </a:t>
                      </a:r>
                      <a:r>
                        <a:rPr lang="nl-NL" sz="1000" err="1">
                          <a:effectLst/>
                          <a:latin typeface="Calibri"/>
                        </a:rPr>
                        <a:t>can</a:t>
                      </a:r>
                      <a:r>
                        <a:rPr lang="nl-NL" sz="1000">
                          <a:effectLst/>
                          <a:latin typeface="Calibri"/>
                        </a:rPr>
                        <a:t> </a:t>
                      </a:r>
                      <a:r>
                        <a:rPr lang="nl-NL" sz="1000" err="1">
                          <a:effectLst/>
                          <a:latin typeface="Calibri"/>
                        </a:rPr>
                        <a:t>use</a:t>
                      </a:r>
                      <a:r>
                        <a:rPr lang="nl-NL" sz="1000">
                          <a:effectLst/>
                          <a:latin typeface="Calibri"/>
                        </a:rPr>
                        <a:t> </a:t>
                      </a:r>
                      <a:r>
                        <a:rPr lang="nl-NL" sz="1000" err="1">
                          <a:effectLst/>
                          <a:latin typeface="Calibri"/>
                        </a:rPr>
                        <a:t>coordinates</a:t>
                      </a:r>
                      <a:r>
                        <a:rPr lang="nl-NL" sz="1000">
                          <a:effectLst/>
                          <a:latin typeface="Calibri"/>
                        </a:rPr>
                        <a:t> as input. </a:t>
                      </a:r>
                      <a:r>
                        <a:rPr lang="nl-NL" sz="1000" err="1">
                          <a:effectLst/>
                          <a:latin typeface="Calibri"/>
                        </a:rPr>
                        <a:t>You</a:t>
                      </a:r>
                      <a:r>
                        <a:rPr lang="nl-NL" sz="1000">
                          <a:effectLst/>
                          <a:latin typeface="Calibri"/>
                        </a:rPr>
                        <a:t> </a:t>
                      </a:r>
                      <a:r>
                        <a:rPr lang="nl-NL" sz="1000" err="1">
                          <a:effectLst/>
                          <a:latin typeface="Calibri"/>
                        </a:rPr>
                        <a:t>can</a:t>
                      </a:r>
                      <a:r>
                        <a:rPr lang="nl-NL" sz="1000">
                          <a:effectLst/>
                          <a:latin typeface="Calibri"/>
                        </a:rPr>
                        <a:t> </a:t>
                      </a:r>
                      <a:r>
                        <a:rPr lang="nl-NL" sz="1000" err="1">
                          <a:effectLst/>
                          <a:latin typeface="Calibri"/>
                        </a:rPr>
                        <a:t>find</a:t>
                      </a:r>
                      <a:r>
                        <a:rPr lang="nl-NL" sz="1000">
                          <a:effectLst/>
                          <a:latin typeface="Calibri"/>
                        </a:rPr>
                        <a:t> a video of </a:t>
                      </a:r>
                      <a:r>
                        <a:rPr lang="nl-NL" sz="1000" err="1">
                          <a:effectLst/>
                          <a:latin typeface="Calibri"/>
                        </a:rPr>
                        <a:t>my</a:t>
                      </a:r>
                      <a:r>
                        <a:rPr lang="nl-NL" sz="1000">
                          <a:effectLst/>
                          <a:latin typeface="Calibri"/>
                        </a:rPr>
                        <a:t> </a:t>
                      </a:r>
                      <a:r>
                        <a:rPr lang="nl-NL" sz="1000" err="1">
                          <a:effectLst/>
                          <a:latin typeface="Calibri"/>
                        </a:rPr>
                        <a:t>working</a:t>
                      </a:r>
                      <a:r>
                        <a:rPr lang="nl-NL" sz="1000">
                          <a:effectLst/>
                          <a:latin typeface="Calibri"/>
                        </a:rPr>
                        <a:t> model </a:t>
                      </a:r>
                      <a:r>
                        <a:rPr lang="nl-NL" sz="1000">
                          <a:effectLst/>
                          <a:latin typeface="Calibri"/>
                          <a:hlinkClick r:id="rId6"/>
                        </a:rPr>
                        <a:t>here</a:t>
                      </a:r>
                      <a:r>
                        <a:rPr lang="nl-NL" sz="1000">
                          <a:effectLst/>
                          <a:latin typeface="Calibri"/>
                        </a:rPr>
                        <a:t>.</a:t>
                      </a:r>
                    </a:p>
                  </a:txBody>
                  <a:tcPr marL="9524" marR="9524" marT="9524">
                    <a:lnL w="0">
                      <a:noFill/>
                    </a:lnL>
                    <a:lnR w="0">
                      <a:noFill/>
                    </a:lnR>
                    <a:lnT w="0">
                      <a:noFill/>
                    </a:lnT>
                    <a:lnB w="0">
                      <a:noFill/>
                    </a:lnB>
                    <a:solidFill>
                      <a:srgbClr val="D1F1DA"/>
                    </a:solidFill>
                  </a:tcPr>
                </a:tc>
                <a:tc>
                  <a:txBody>
                    <a:bodyPr/>
                    <a:lstStyle/>
                    <a:p>
                      <a:pPr lvl="0">
                        <a:buNone/>
                      </a:pPr>
                      <a:endParaRPr lang="nl-NL" sz="1000">
                        <a:effectLst/>
                        <a:latin typeface="Calibri"/>
                      </a:endParaRPr>
                    </a:p>
                  </a:txBody>
                  <a:tcPr marL="9525" marR="9525" marT="9525">
                    <a:lnL>
                      <a:noFill/>
                    </a:lnL>
                    <a:lnR>
                      <a:noFill/>
                    </a:lnR>
                    <a:lnT>
                      <a:noFill/>
                    </a:lnT>
                    <a:lnB>
                      <a:noFill/>
                    </a:lnB>
                    <a:solidFill>
                      <a:srgbClr val="DAF1F3"/>
                    </a:solidFill>
                  </a:tcPr>
                </a:tc>
                <a:tc>
                  <a:txBody>
                    <a:bodyPr/>
                    <a:lstStyle/>
                    <a:p>
                      <a:pPr lvl="0">
                        <a:buNone/>
                      </a:pPr>
                      <a:endParaRPr lang="nl-NL" sz="1000">
                        <a:effectLst/>
                        <a:latin typeface="Calibri"/>
                      </a:endParaRP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spTree>
    <p:extLst>
      <p:ext uri="{BB962C8B-B14F-4D97-AF65-F5344CB8AC3E}">
        <p14:creationId xmlns:p14="http://schemas.microsoft.com/office/powerpoint/2010/main" val="3889067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6/7</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4.2</a:t>
            </a:r>
            <a:endParaRPr lang="en-US">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sz="1000" i="0">
                <a:solidFill>
                  <a:schemeClr val="bg1"/>
                </a:solidFill>
              </a:rPr>
              <a:t>Reinforcement Learning</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a:t>Robotics and RL</a:t>
            </a:r>
            <a:endParaRPr lang="en-US"/>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2260579" y="-1580"/>
            <a:ext cx="6141300" cy="576000"/>
          </a:xfrm>
          <a:prstGeom prst="rect">
            <a:avLst/>
          </a:prstGeom>
        </p:spPr>
        <p:txBody>
          <a:bodyPr spcFirstLastPara="1" wrap="square" lIns="91425" tIns="91425" rIns="91425" bIns="91425" anchor="ctr" anchorCtr="0">
            <a:noAutofit/>
          </a:bodyPr>
          <a:lstStyle/>
          <a:p>
            <a:r>
              <a:rPr lang="en-US" sz="1000" b="1" i="0"/>
              <a:t>The student is able design, implement, and evaluate control algorithms, while implementing object localization and investigating the feasibility of reinforcement learning in order to address the business objective.</a:t>
            </a:r>
            <a:endParaRPr lang="en-US" sz="1000" b="1"/>
          </a:p>
        </p:txBody>
      </p:sp>
      <p:graphicFrame>
        <p:nvGraphicFramePr>
          <p:cNvPr id="5" name="Tabel 4">
            <a:extLst>
              <a:ext uri="{FF2B5EF4-FFF2-40B4-BE49-F238E27FC236}">
                <a16:creationId xmlns:a16="http://schemas.microsoft.com/office/drawing/2014/main" id="{56A6A084-1A8E-F218-F960-F67AFDC6653B}"/>
              </a:ext>
            </a:extLst>
          </p:cNvPr>
          <p:cNvGraphicFramePr>
            <a:graphicFrameLocks noGrp="1"/>
          </p:cNvGraphicFramePr>
          <p:nvPr>
            <p:extLst>
              <p:ext uri="{D42A27DB-BD31-4B8C-83A1-F6EECF244321}">
                <p14:modId xmlns:p14="http://schemas.microsoft.com/office/powerpoint/2010/main" val="3815260048"/>
              </p:ext>
            </p:extLst>
          </p:nvPr>
        </p:nvGraphicFramePr>
        <p:xfrm>
          <a:off x="62725" y="1101182"/>
          <a:ext cx="9020006" cy="308211"/>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308211">
                <a:tc>
                  <a:txBody>
                    <a:bodyPr/>
                    <a:lstStyle/>
                    <a:p>
                      <a:pPr algn="ctr" fontAlgn="b"/>
                      <a:r>
                        <a:rPr lang="nl-NL" sz="1000" b="1">
                          <a:solidFill>
                            <a:srgbClr val="FFFFFF"/>
                          </a:solidFill>
                          <a:effectLst/>
                          <a:latin typeface="Calibri"/>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7" name="Tabel 6">
            <a:extLst>
              <a:ext uri="{FF2B5EF4-FFF2-40B4-BE49-F238E27FC236}">
                <a16:creationId xmlns:a16="http://schemas.microsoft.com/office/drawing/2014/main" id="{45801BB1-9A9C-7A69-4889-4410924DBCE0}"/>
              </a:ext>
            </a:extLst>
          </p:cNvPr>
          <p:cNvGraphicFramePr>
            <a:graphicFrameLocks noGrp="1"/>
          </p:cNvGraphicFramePr>
          <p:nvPr>
            <p:extLst>
              <p:ext uri="{D42A27DB-BD31-4B8C-83A1-F6EECF244321}">
                <p14:modId xmlns:p14="http://schemas.microsoft.com/office/powerpoint/2010/main" val="2378858802"/>
              </p:ext>
            </p:extLst>
          </p:nvPr>
        </p:nvGraphicFramePr>
        <p:xfrm>
          <a:off x="69695" y="1407841"/>
          <a:ext cx="9020017" cy="1665713"/>
        </p:xfrm>
        <a:graphic>
          <a:graphicData uri="http://schemas.openxmlformats.org/drawingml/2006/table">
            <a:tbl>
              <a:tblPr firstRow="1" bandRow="1">
                <a:tableStyleId>{764D4AE7-FFBC-431D-9275-528F30A785D3}</a:tableStyleId>
              </a:tblPr>
              <a:tblGrid>
                <a:gridCol w="1492906">
                  <a:extLst>
                    <a:ext uri="{9D8B030D-6E8A-4147-A177-3AD203B41FA5}">
                      <a16:colId xmlns:a16="http://schemas.microsoft.com/office/drawing/2014/main" val="2840239963"/>
                    </a:ext>
                  </a:extLst>
                </a:gridCol>
                <a:gridCol w="1099566">
                  <a:extLst>
                    <a:ext uri="{9D8B030D-6E8A-4147-A177-3AD203B41FA5}">
                      <a16:colId xmlns:a16="http://schemas.microsoft.com/office/drawing/2014/main" val="1322794671"/>
                    </a:ext>
                  </a:extLst>
                </a:gridCol>
                <a:gridCol w="1403511">
                  <a:extLst>
                    <a:ext uri="{9D8B030D-6E8A-4147-A177-3AD203B41FA5}">
                      <a16:colId xmlns:a16="http://schemas.microsoft.com/office/drawing/2014/main" val="3623147846"/>
                    </a:ext>
                  </a:extLst>
                </a:gridCol>
                <a:gridCol w="1555484">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665713">
                <a:tc>
                  <a:txBody>
                    <a:bodyPr/>
                    <a:lstStyle/>
                    <a:p>
                      <a:pPr lvl="0">
                        <a:buNone/>
                      </a:pPr>
                      <a:endParaRPr lang="nl-NL" sz="7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750" b="0" i="0" u="none" strike="noStrike" noProof="0" err="1">
                          <a:solidFill>
                            <a:srgbClr val="000000"/>
                          </a:solidFill>
                          <a:effectLst/>
                        </a:rPr>
                        <a:t>Identifies</a:t>
                      </a:r>
                      <a:r>
                        <a:rPr lang="nl-NL" sz="750" b="0" i="0" u="none" strike="noStrike" noProof="0">
                          <a:solidFill>
                            <a:srgbClr val="000000"/>
                          </a:solidFill>
                          <a:effectLst/>
                        </a:rPr>
                        <a:t> relevant </a:t>
                      </a:r>
                      <a:r>
                        <a:rPr lang="nl-NL" sz="750" b="0" i="0" u="none" strike="noStrike" noProof="0" err="1">
                          <a:solidFill>
                            <a:srgbClr val="000000"/>
                          </a:solidFill>
                          <a:effectLst/>
                        </a:rPr>
                        <a:t>environmental</a:t>
                      </a:r>
                      <a:r>
                        <a:rPr lang="nl-NL" sz="750" b="0" i="0" u="none" strike="noStrike" noProof="0">
                          <a:solidFill>
                            <a:srgbClr val="000000"/>
                          </a:solidFill>
                          <a:effectLst/>
                        </a:rPr>
                        <a:t> input </a:t>
                      </a:r>
                      <a:r>
                        <a:rPr lang="nl-NL" sz="750" b="0" i="0" u="none" strike="noStrike" noProof="0" err="1">
                          <a:solidFill>
                            <a:srgbClr val="000000"/>
                          </a:solidFill>
                          <a:effectLst/>
                        </a:rPr>
                        <a:t>required</a:t>
                      </a:r>
                      <a:r>
                        <a:rPr lang="nl-NL" sz="750" b="0" i="0" u="none" strike="noStrike" noProof="0">
                          <a:solidFill>
                            <a:srgbClr val="000000"/>
                          </a:solidFill>
                          <a:effectLst/>
                        </a:rPr>
                        <a:t> </a:t>
                      </a:r>
                      <a:r>
                        <a:rPr lang="nl-NL" sz="750" b="0" i="0" u="none" strike="noStrike" noProof="0" err="1">
                          <a:solidFill>
                            <a:srgbClr val="000000"/>
                          </a:solidFill>
                          <a:effectLst/>
                        </a:rPr>
                        <a:t>for</a:t>
                      </a:r>
                      <a:r>
                        <a:rPr lang="nl-NL" sz="750" b="0" i="0" u="none" strike="noStrike" noProof="0">
                          <a:solidFill>
                            <a:srgbClr val="000000"/>
                          </a:solidFill>
                          <a:effectLst/>
                        </a:rPr>
                        <a:t> </a:t>
                      </a:r>
                      <a:r>
                        <a:rPr lang="nl-NL" sz="750" b="0" i="0" u="none" strike="noStrike" noProof="0" err="1">
                          <a:solidFill>
                            <a:srgbClr val="000000"/>
                          </a:solidFill>
                          <a:effectLst/>
                        </a:rPr>
                        <a:t>reinforcement</a:t>
                      </a:r>
                      <a:r>
                        <a:rPr lang="nl-NL" sz="750" b="0" i="0" u="none" strike="noStrike" noProof="0">
                          <a:solidFill>
                            <a:srgbClr val="000000"/>
                          </a:solidFill>
                          <a:effectLst/>
                        </a:rPr>
                        <a:t> </a:t>
                      </a:r>
                      <a:r>
                        <a:rPr lang="nl-NL" sz="750" b="0" i="0" u="none" strike="noStrike" noProof="0" err="1">
                          <a:solidFill>
                            <a:srgbClr val="000000"/>
                          </a:solidFill>
                          <a:effectLst/>
                        </a:rPr>
                        <a:t>learning</a:t>
                      </a:r>
                      <a:r>
                        <a:rPr lang="nl-NL" sz="750" b="0" i="0" u="none" strike="noStrike" noProof="0">
                          <a:solidFill>
                            <a:srgbClr val="000000"/>
                          </a:solidFill>
                          <a:effectLst/>
                        </a:rPr>
                        <a:t>. </a:t>
                      </a:r>
                      <a:r>
                        <a:rPr lang="nl-NL" sz="750" b="0" i="0" u="none" strike="noStrike" noProof="0" err="1">
                          <a:solidFill>
                            <a:srgbClr val="000000"/>
                          </a:solidFill>
                          <a:effectLst/>
                        </a:rPr>
                        <a:t>Selects</a:t>
                      </a:r>
                      <a:r>
                        <a:rPr lang="nl-NL" sz="750" b="0" i="0" u="none" strike="noStrike" noProof="0">
                          <a:solidFill>
                            <a:srgbClr val="000000"/>
                          </a:solidFill>
                          <a:effectLst/>
                        </a:rPr>
                        <a:t> </a:t>
                      </a:r>
                      <a:r>
                        <a:rPr lang="nl-NL" sz="750" b="0" i="0" u="none" strike="noStrike" noProof="0" err="1">
                          <a:solidFill>
                            <a:srgbClr val="000000"/>
                          </a:solidFill>
                          <a:effectLst/>
                        </a:rPr>
                        <a:t>approriate</a:t>
                      </a:r>
                      <a:r>
                        <a:rPr lang="nl-NL" sz="750" b="0" i="0" u="none" strike="noStrike" noProof="0">
                          <a:solidFill>
                            <a:srgbClr val="000000"/>
                          </a:solidFill>
                          <a:effectLst/>
                        </a:rPr>
                        <a:t> (Python) </a:t>
                      </a:r>
                      <a:r>
                        <a:rPr lang="nl-NL" sz="750" b="0" i="0" u="none" strike="noStrike" noProof="0" err="1">
                          <a:solidFill>
                            <a:srgbClr val="000000"/>
                          </a:solidFill>
                          <a:effectLst/>
                        </a:rPr>
                        <a:t>framework</a:t>
                      </a:r>
                      <a:r>
                        <a:rPr lang="nl-NL" sz="750" b="0" i="0" u="none" strike="noStrike" noProof="0">
                          <a:solidFill>
                            <a:srgbClr val="000000"/>
                          </a:solidFill>
                          <a:effectLst/>
                        </a:rPr>
                        <a:t>(s) </a:t>
                      </a:r>
                      <a:r>
                        <a:rPr lang="nl-NL" sz="750" b="0" i="0" u="none" strike="noStrike" noProof="0" err="1">
                          <a:solidFill>
                            <a:srgbClr val="000000"/>
                          </a:solidFill>
                          <a:effectLst/>
                        </a:rPr>
                        <a:t>for</a:t>
                      </a:r>
                      <a:r>
                        <a:rPr lang="nl-NL" sz="750" b="0" i="0" u="none" strike="noStrike" noProof="0">
                          <a:solidFill>
                            <a:srgbClr val="000000"/>
                          </a:solidFill>
                          <a:effectLst/>
                        </a:rPr>
                        <a:t> </a:t>
                      </a:r>
                      <a:r>
                        <a:rPr lang="nl-NL" sz="750" b="0" i="0" u="none" strike="noStrike" noProof="0" err="1">
                          <a:solidFill>
                            <a:srgbClr val="000000"/>
                          </a:solidFill>
                          <a:effectLst/>
                        </a:rPr>
                        <a:t>the</a:t>
                      </a:r>
                      <a:r>
                        <a:rPr lang="nl-NL" sz="750" b="0" i="0" u="none" strike="noStrike" noProof="0">
                          <a:solidFill>
                            <a:srgbClr val="000000"/>
                          </a:solidFill>
                          <a:effectLst/>
                        </a:rPr>
                        <a:t> </a:t>
                      </a:r>
                      <a:r>
                        <a:rPr lang="nl-NL" sz="750" b="0" i="0" u="none" strike="noStrike" noProof="0" err="1">
                          <a:solidFill>
                            <a:srgbClr val="000000"/>
                          </a:solidFill>
                          <a:effectLst/>
                        </a:rPr>
                        <a:t>choosen</a:t>
                      </a:r>
                      <a:r>
                        <a:rPr lang="nl-NL" sz="750" b="0" i="0" u="none" strike="noStrike" noProof="0">
                          <a:solidFill>
                            <a:srgbClr val="000000"/>
                          </a:solidFill>
                          <a:effectLst/>
                        </a:rPr>
                        <a:t> </a:t>
                      </a:r>
                      <a:r>
                        <a:rPr lang="nl-NL" sz="750" b="0" i="0" u="none" strike="noStrike" noProof="0" err="1">
                          <a:solidFill>
                            <a:srgbClr val="000000"/>
                          </a:solidFill>
                          <a:effectLst/>
                        </a:rPr>
                        <a:t>reinforcement</a:t>
                      </a:r>
                      <a:r>
                        <a:rPr lang="nl-NL" sz="750" b="0" i="0" u="none" strike="noStrike" noProof="0">
                          <a:solidFill>
                            <a:srgbClr val="000000"/>
                          </a:solidFill>
                          <a:effectLst/>
                        </a:rPr>
                        <a:t> </a:t>
                      </a:r>
                      <a:r>
                        <a:rPr lang="nl-NL" sz="750" b="0" i="0" u="none" strike="noStrike" noProof="0" err="1">
                          <a:solidFill>
                            <a:srgbClr val="000000"/>
                          </a:solidFill>
                          <a:effectLst/>
                        </a:rPr>
                        <a:t>learning</a:t>
                      </a:r>
                      <a:r>
                        <a:rPr lang="nl-NL" sz="750" b="0" i="0" u="none" strike="noStrike" noProof="0">
                          <a:solidFill>
                            <a:srgbClr val="000000"/>
                          </a:solidFill>
                          <a:effectLst/>
                        </a:rPr>
                        <a:t> </a:t>
                      </a:r>
                      <a:r>
                        <a:rPr lang="nl-NL" sz="750" b="0" i="0" u="none" strike="noStrike" noProof="0" err="1">
                          <a:solidFill>
                            <a:srgbClr val="000000"/>
                          </a:solidFill>
                          <a:effectLst/>
                        </a:rPr>
                        <a:t>algorithm</a:t>
                      </a:r>
                      <a:r>
                        <a:rPr lang="nl-NL" sz="750" b="0" i="0" u="none" strike="noStrike" noProof="0">
                          <a:solidFill>
                            <a:srgbClr val="000000"/>
                          </a:solidFill>
                          <a:effectLst/>
                        </a:rPr>
                        <a:t>/s. </a:t>
                      </a:r>
                      <a:r>
                        <a:rPr lang="nl-NL" sz="750" b="0" i="0" u="none" strike="noStrike" noProof="0" err="1">
                          <a:solidFill>
                            <a:srgbClr val="000000"/>
                          </a:solidFill>
                          <a:effectLst/>
                        </a:rPr>
                        <a:t>Instructions</a:t>
                      </a:r>
                      <a:r>
                        <a:rPr lang="nl-NL" sz="750" b="0" i="0" u="none" strike="noStrike" noProof="0">
                          <a:solidFill>
                            <a:srgbClr val="000000"/>
                          </a:solidFill>
                          <a:effectLst/>
                        </a:rPr>
                        <a:t> </a:t>
                      </a:r>
                      <a:r>
                        <a:rPr lang="nl-NL" sz="750" b="0" i="0" u="none" strike="noStrike" noProof="0" err="1">
                          <a:solidFill>
                            <a:srgbClr val="000000"/>
                          </a:solidFill>
                          <a:effectLst/>
                        </a:rPr>
                        <a:t>for</a:t>
                      </a:r>
                      <a:r>
                        <a:rPr lang="nl-NL" sz="750" b="0" i="0" u="none" strike="noStrike" noProof="0">
                          <a:solidFill>
                            <a:srgbClr val="000000"/>
                          </a:solidFill>
                          <a:effectLst/>
                        </a:rPr>
                        <a:t> environment setup, </a:t>
                      </a:r>
                      <a:r>
                        <a:rPr lang="nl-NL" sz="750" b="0" i="0" u="none" strike="noStrike" noProof="0" err="1">
                          <a:solidFill>
                            <a:srgbClr val="000000"/>
                          </a:solidFill>
                          <a:effectLst/>
                        </a:rPr>
                        <a:t>including</a:t>
                      </a:r>
                      <a:r>
                        <a:rPr lang="nl-NL" sz="750" b="0" i="0" u="none" strike="noStrike" noProof="0">
                          <a:solidFill>
                            <a:srgbClr val="000000"/>
                          </a:solidFill>
                          <a:effectLst/>
                        </a:rPr>
                        <a:t> a list of </a:t>
                      </a:r>
                      <a:r>
                        <a:rPr lang="nl-NL" sz="750" b="0" i="0" u="none" strike="noStrike" noProof="0" err="1">
                          <a:solidFill>
                            <a:srgbClr val="000000"/>
                          </a:solidFill>
                          <a:effectLst/>
                        </a:rPr>
                        <a:t>libraries</a:t>
                      </a:r>
                      <a:r>
                        <a:rPr lang="nl-NL" sz="750" b="0" i="0" u="none" strike="noStrike" noProof="0">
                          <a:solidFill>
                            <a:srgbClr val="000000"/>
                          </a:solidFill>
                          <a:effectLst/>
                        </a:rPr>
                        <a:t> </a:t>
                      </a:r>
                      <a:r>
                        <a:rPr lang="nl-NL" sz="750" b="0" i="0" u="none" strike="noStrike" noProof="0" err="1">
                          <a:solidFill>
                            <a:srgbClr val="000000"/>
                          </a:solidFill>
                          <a:effectLst/>
                        </a:rPr>
                        <a:t>used</a:t>
                      </a:r>
                      <a:r>
                        <a:rPr lang="nl-NL" sz="750" b="0" i="0" u="none" strike="noStrike" noProof="0">
                          <a:solidFill>
                            <a:srgbClr val="000000"/>
                          </a:solidFill>
                          <a:effectLst/>
                        </a:rPr>
                        <a:t> are </a:t>
                      </a:r>
                      <a:r>
                        <a:rPr lang="nl-NL" sz="750" b="0" i="0" u="none" strike="noStrike" noProof="0" err="1">
                          <a:solidFill>
                            <a:srgbClr val="000000"/>
                          </a:solidFill>
                          <a:effectLst/>
                        </a:rPr>
                        <a:t>contained</a:t>
                      </a:r>
                      <a:r>
                        <a:rPr lang="nl-NL" sz="750" b="0" i="0" u="none" strike="noStrike" noProof="0">
                          <a:solidFill>
                            <a:srgbClr val="000000"/>
                          </a:solidFill>
                          <a:effectLst/>
                        </a:rPr>
                        <a:t> in a README.md file on github.com.</a:t>
                      </a:r>
                    </a:p>
                  </a:txBody>
                  <a:tcPr marL="9525" marR="9525" marT="9525">
                    <a:lnL>
                      <a:noFill/>
                    </a:lnL>
                    <a:lnR>
                      <a:noFill/>
                    </a:lnR>
                    <a:lnT>
                      <a:noFill/>
                    </a:lnT>
                    <a:lnB>
                      <a:noFill/>
                    </a:lnB>
                    <a:solidFill>
                      <a:srgbClr val="FFE1CC"/>
                    </a:solidFill>
                  </a:tcPr>
                </a:tc>
                <a:tc>
                  <a:txBody>
                    <a:bodyPr/>
                    <a:lstStyle/>
                    <a:p>
                      <a:pPr lvl="0">
                        <a:buNone/>
                      </a:pPr>
                      <a:r>
                        <a:rPr lang="nl-NL" sz="700" b="0" i="0" u="none" strike="noStrike" noProof="0">
                          <a:solidFill>
                            <a:srgbClr val="000000"/>
                          </a:solidFill>
                          <a:effectLst/>
                        </a:rPr>
                        <a:t>The student </a:t>
                      </a:r>
                      <a:r>
                        <a:rPr lang="nl-NL" sz="700" b="0" i="0" u="none" strike="noStrike" noProof="0" err="1">
                          <a:solidFill>
                            <a:srgbClr val="000000"/>
                          </a:solidFill>
                          <a:effectLst/>
                        </a:rPr>
                        <a:t>demonstrates</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ability</a:t>
                      </a:r>
                      <a:r>
                        <a:rPr lang="nl-NL" sz="700" b="0" i="0" u="none" strike="noStrike" noProof="0">
                          <a:solidFill>
                            <a:srgbClr val="000000"/>
                          </a:solidFill>
                          <a:effectLst/>
                        </a:rPr>
                        <a:t> </a:t>
                      </a:r>
                      <a:r>
                        <a:rPr lang="nl-NL" sz="700" b="0" i="0" u="none" strike="noStrike" noProof="0" err="1">
                          <a:solidFill>
                            <a:srgbClr val="000000"/>
                          </a:solidFill>
                          <a:effectLst/>
                        </a:rPr>
                        <a:t>to</a:t>
                      </a:r>
                      <a:r>
                        <a:rPr lang="nl-NL" sz="700" b="0" i="0" u="none" strike="noStrike" noProof="0">
                          <a:solidFill>
                            <a:srgbClr val="000000"/>
                          </a:solidFill>
                          <a:effectLst/>
                        </a:rPr>
                        <a:t> </a:t>
                      </a:r>
                      <a:r>
                        <a:rPr lang="nl-NL" sz="700" b="0" i="0" u="none" strike="noStrike" noProof="0" err="1">
                          <a:solidFill>
                            <a:srgbClr val="000000"/>
                          </a:solidFill>
                          <a:effectLst/>
                        </a:rPr>
                        <a:t>create</a:t>
                      </a:r>
                      <a:r>
                        <a:rPr lang="nl-NL" sz="700" b="0" i="0" u="none" strike="noStrike" noProof="0">
                          <a:solidFill>
                            <a:srgbClr val="000000"/>
                          </a:solidFill>
                          <a:effectLst/>
                        </a:rPr>
                        <a:t> a </a:t>
                      </a:r>
                      <a:r>
                        <a:rPr lang="nl-NL" sz="700" b="0" i="0" u="none" strike="noStrike" noProof="0" err="1">
                          <a:solidFill>
                            <a:srgbClr val="000000"/>
                          </a:solidFill>
                          <a:effectLst/>
                        </a:rPr>
                        <a:t>custom</a:t>
                      </a:r>
                      <a:r>
                        <a:rPr lang="nl-NL" sz="700" b="0" i="0" u="none" strike="noStrike" noProof="0">
                          <a:solidFill>
                            <a:srgbClr val="000000"/>
                          </a:solidFill>
                          <a:effectLst/>
                        </a:rPr>
                        <a:t> Open AI Gym environment </a:t>
                      </a:r>
                      <a:r>
                        <a:rPr lang="nl-NL" sz="700" b="0" i="0" u="none" strike="noStrike" noProof="0" err="1">
                          <a:solidFill>
                            <a:srgbClr val="000000"/>
                          </a:solidFill>
                          <a:effectLst/>
                        </a:rPr>
                        <a:t>wrapper</a:t>
                      </a:r>
                      <a:r>
                        <a:rPr lang="nl-NL" sz="700" b="0" i="0" u="none" strike="noStrike" noProof="0">
                          <a:solidFill>
                            <a:srgbClr val="000000"/>
                          </a:solidFill>
                          <a:effectLst/>
                        </a:rPr>
                        <a:t> </a:t>
                      </a:r>
                      <a:r>
                        <a:rPr lang="nl-NL" sz="700" b="0" i="0" u="none" strike="noStrike" noProof="0" err="1">
                          <a:solidFill>
                            <a:srgbClr val="000000"/>
                          </a:solidFill>
                          <a:effectLst/>
                        </a:rPr>
                        <a:t>for</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robotic</a:t>
                      </a:r>
                      <a:r>
                        <a:rPr lang="nl-NL" sz="700" b="0" i="0" u="none" strike="noStrike" noProof="0">
                          <a:solidFill>
                            <a:srgbClr val="000000"/>
                          </a:solidFill>
                          <a:effectLst/>
                        </a:rPr>
                        <a:t> </a:t>
                      </a:r>
                      <a:r>
                        <a:rPr lang="nl-NL" sz="700" b="0" i="0" u="none" strike="noStrike" noProof="0" err="1">
                          <a:solidFill>
                            <a:srgbClr val="000000"/>
                          </a:solidFill>
                          <a:effectLst/>
                        </a:rPr>
                        <a:t>simulation</a:t>
                      </a:r>
                      <a:r>
                        <a:rPr lang="nl-NL" sz="700" b="0" i="0" u="none" strike="noStrike" noProof="0">
                          <a:solidFill>
                            <a:srgbClr val="000000"/>
                          </a:solidFill>
                          <a:effectLst/>
                        </a:rPr>
                        <a:t> package </a:t>
                      </a:r>
                      <a:r>
                        <a:rPr lang="nl-NL" sz="700" b="0" i="0" u="none" strike="noStrike" noProof="0" err="1">
                          <a:solidFill>
                            <a:srgbClr val="000000"/>
                          </a:solidFill>
                          <a:effectLst/>
                        </a:rPr>
                        <a:t>according</a:t>
                      </a:r>
                      <a:r>
                        <a:rPr lang="nl-NL" sz="700" b="0" i="0" u="none" strike="noStrike" noProof="0">
                          <a:solidFill>
                            <a:srgbClr val="000000"/>
                          </a:solidFill>
                          <a:effectLst/>
                        </a:rPr>
                        <a:t> </a:t>
                      </a:r>
                      <a:r>
                        <a:rPr lang="nl-NL" sz="700" b="0" i="0" u="none" strike="noStrike" noProof="0" err="1">
                          <a:solidFill>
                            <a:srgbClr val="000000"/>
                          </a:solidFill>
                          <a:effectLst/>
                        </a:rPr>
                        <a:t>to</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standard gym </a:t>
                      </a:r>
                      <a:r>
                        <a:rPr lang="nl-NL" sz="700" b="0" i="0" u="none" strike="noStrike" noProof="0" err="1">
                          <a:solidFill>
                            <a:srgbClr val="000000"/>
                          </a:solidFill>
                          <a:effectLst/>
                        </a:rPr>
                        <a:t>framework</a:t>
                      </a:r>
                      <a:r>
                        <a:rPr lang="nl-NL" sz="700" b="0" i="0" u="none" strike="noStrike" noProof="0">
                          <a:solidFill>
                            <a:srgbClr val="000000"/>
                          </a:solidFill>
                          <a:effectLst/>
                        </a:rPr>
                        <a:t>. The student </a:t>
                      </a:r>
                      <a:r>
                        <a:rPr lang="nl-NL" sz="700" b="0" i="0" u="none" strike="noStrike" noProof="0" err="1">
                          <a:solidFill>
                            <a:srgbClr val="000000"/>
                          </a:solidFill>
                          <a:effectLst/>
                        </a:rPr>
                        <a:t>demonstrates</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ability</a:t>
                      </a:r>
                      <a:r>
                        <a:rPr lang="nl-NL" sz="700" b="0" i="0" u="none" strike="noStrike" noProof="0">
                          <a:solidFill>
                            <a:srgbClr val="000000"/>
                          </a:solidFill>
                          <a:effectLst/>
                        </a:rPr>
                        <a:t> </a:t>
                      </a:r>
                      <a:r>
                        <a:rPr lang="nl-NL" sz="700" b="0" i="0" u="none" strike="noStrike" noProof="0" err="1">
                          <a:solidFill>
                            <a:srgbClr val="000000"/>
                          </a:solidFill>
                          <a:effectLst/>
                        </a:rPr>
                        <a:t>to</a:t>
                      </a:r>
                      <a:r>
                        <a:rPr lang="nl-NL" sz="700" b="0" i="0" u="none" strike="noStrike" noProof="0">
                          <a:solidFill>
                            <a:srgbClr val="000000"/>
                          </a:solidFill>
                          <a:effectLst/>
                        </a:rPr>
                        <a:t> train a single </a:t>
                      </a:r>
                      <a:r>
                        <a:rPr lang="nl-NL" sz="700" b="0" i="0" u="none" strike="noStrike" noProof="0" err="1">
                          <a:solidFill>
                            <a:srgbClr val="000000"/>
                          </a:solidFill>
                          <a:effectLst/>
                        </a:rPr>
                        <a:t>reinforcement</a:t>
                      </a:r>
                      <a:r>
                        <a:rPr lang="nl-NL" sz="700" b="0" i="0" u="none" strike="noStrike" noProof="0">
                          <a:solidFill>
                            <a:srgbClr val="000000"/>
                          </a:solidFill>
                          <a:effectLst/>
                        </a:rPr>
                        <a:t> </a:t>
                      </a:r>
                      <a:r>
                        <a:rPr lang="nl-NL" sz="700" b="0" i="0" u="none" strike="noStrike" noProof="0" err="1">
                          <a:solidFill>
                            <a:srgbClr val="000000"/>
                          </a:solidFill>
                          <a:effectLst/>
                        </a:rPr>
                        <a:t>learning</a:t>
                      </a:r>
                      <a:r>
                        <a:rPr lang="nl-NL" sz="700" b="0" i="0" u="none" strike="noStrike" noProof="0">
                          <a:solidFill>
                            <a:srgbClr val="000000"/>
                          </a:solidFill>
                          <a:effectLst/>
                        </a:rPr>
                        <a:t> model </a:t>
                      </a:r>
                      <a:r>
                        <a:rPr lang="nl-NL" sz="700" b="0" i="0" u="none" strike="noStrike" noProof="0" err="1">
                          <a:solidFill>
                            <a:srgbClr val="000000"/>
                          </a:solidFill>
                          <a:effectLst/>
                        </a:rPr>
                        <a:t>to</a:t>
                      </a:r>
                      <a:r>
                        <a:rPr lang="nl-NL" sz="700" b="0" i="0" u="none" strike="noStrike" noProof="0">
                          <a:solidFill>
                            <a:srgbClr val="000000"/>
                          </a:solidFill>
                          <a:effectLst/>
                        </a:rPr>
                        <a:t> complete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robotics</a:t>
                      </a:r>
                      <a:r>
                        <a:rPr lang="nl-NL" sz="700" b="0" i="0" u="none" strike="noStrike" noProof="0">
                          <a:solidFill>
                            <a:srgbClr val="000000"/>
                          </a:solidFill>
                          <a:effectLst/>
                        </a:rPr>
                        <a:t> </a:t>
                      </a:r>
                      <a:r>
                        <a:rPr lang="nl-NL" sz="700" b="0" i="0" u="none" strike="noStrike" noProof="0" err="1">
                          <a:solidFill>
                            <a:srgbClr val="000000"/>
                          </a:solidFill>
                          <a:effectLst/>
                        </a:rPr>
                        <a:t>task</a:t>
                      </a:r>
                      <a:r>
                        <a:rPr lang="nl-NL" sz="700" b="0" i="0" u="none" strike="noStrike" noProof="0">
                          <a:solidFill>
                            <a:srgbClr val="000000"/>
                          </a:solidFill>
                          <a:effectLst/>
                        </a:rPr>
                        <a:t> </a:t>
                      </a:r>
                      <a:r>
                        <a:rPr lang="nl-NL" sz="700" b="0" i="0" u="none" strike="noStrike" noProof="0" err="1">
                          <a:solidFill>
                            <a:srgbClr val="000000"/>
                          </a:solidFill>
                          <a:effectLst/>
                        </a:rPr>
                        <a:t>described</a:t>
                      </a:r>
                      <a:r>
                        <a:rPr lang="nl-NL" sz="700" b="0" i="0" u="none" strike="noStrike" noProof="0">
                          <a:solidFill>
                            <a:srgbClr val="000000"/>
                          </a:solidFill>
                          <a:effectLst/>
                        </a:rPr>
                        <a:t> in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creative</a:t>
                      </a:r>
                      <a:r>
                        <a:rPr lang="nl-NL" sz="700" b="0" i="0" u="none" strike="noStrike" noProof="0">
                          <a:solidFill>
                            <a:srgbClr val="000000"/>
                          </a:solidFill>
                          <a:effectLst/>
                        </a:rPr>
                        <a:t> brief </a:t>
                      </a:r>
                      <a:r>
                        <a:rPr lang="nl-NL" sz="700" b="0" i="0" u="none" strike="noStrike" noProof="0" err="1">
                          <a:solidFill>
                            <a:srgbClr val="000000"/>
                          </a:solidFill>
                          <a:effectLst/>
                        </a:rPr>
                        <a:t>and</a:t>
                      </a:r>
                      <a:r>
                        <a:rPr lang="nl-NL" sz="700" b="0" i="0" u="none" strike="noStrike" noProof="0">
                          <a:solidFill>
                            <a:srgbClr val="000000"/>
                          </a:solidFill>
                          <a:effectLst/>
                        </a:rPr>
                        <a:t> test </a:t>
                      </a:r>
                      <a:r>
                        <a:rPr lang="nl-NL" sz="700" b="0" i="0" u="none" strike="noStrike" noProof="0" err="1">
                          <a:solidFill>
                            <a:srgbClr val="000000"/>
                          </a:solidFill>
                          <a:effectLst/>
                        </a:rPr>
                        <a:t>it</a:t>
                      </a:r>
                      <a:r>
                        <a:rPr lang="nl-NL" sz="700" b="0" i="0" u="none" strike="noStrike" noProof="0">
                          <a:solidFill>
                            <a:srgbClr val="000000"/>
                          </a:solidFill>
                          <a:effectLst/>
                        </a:rPr>
                        <a:t> </a:t>
                      </a:r>
                      <a:r>
                        <a:rPr lang="nl-NL" sz="700" b="0" i="0" u="none" strike="noStrike" noProof="0" err="1">
                          <a:solidFill>
                            <a:srgbClr val="000000"/>
                          </a:solidFill>
                          <a:effectLst/>
                        </a:rPr>
                        <a:t>against</a:t>
                      </a:r>
                      <a:r>
                        <a:rPr lang="nl-NL" sz="700" b="0" i="0" u="none" strike="noStrike" noProof="0">
                          <a:solidFill>
                            <a:srgbClr val="000000"/>
                          </a:solidFill>
                          <a:effectLst/>
                        </a:rPr>
                        <a:t> </a:t>
                      </a:r>
                      <a:r>
                        <a:rPr lang="nl-NL" sz="700" b="0" i="0" u="none" strike="noStrike" noProof="0" err="1">
                          <a:solidFill>
                            <a:srgbClr val="000000"/>
                          </a:solidFill>
                          <a:effectLst/>
                        </a:rPr>
                        <a:t>appropriate</a:t>
                      </a:r>
                      <a:r>
                        <a:rPr lang="nl-NL" sz="700" b="0" i="0" u="none" strike="noStrike" noProof="0">
                          <a:solidFill>
                            <a:srgbClr val="000000"/>
                          </a:solidFill>
                          <a:effectLst/>
                        </a:rPr>
                        <a:t> performance criteria. The model </a:t>
                      </a:r>
                      <a:r>
                        <a:rPr lang="nl-NL" sz="700" b="0" i="0" u="none" strike="noStrike" noProof="0" err="1">
                          <a:solidFill>
                            <a:srgbClr val="000000"/>
                          </a:solidFill>
                          <a:effectLst/>
                        </a:rPr>
                        <a:t>uses</a:t>
                      </a:r>
                      <a:r>
                        <a:rPr lang="nl-NL" sz="700" b="0" i="0" u="none" strike="noStrike" noProof="0">
                          <a:solidFill>
                            <a:srgbClr val="000000"/>
                          </a:solidFill>
                          <a:effectLst/>
                        </a:rPr>
                        <a:t> object co-</a:t>
                      </a:r>
                      <a:r>
                        <a:rPr lang="nl-NL" sz="700" b="0" i="0" u="none" strike="noStrike" noProof="0" err="1">
                          <a:solidFill>
                            <a:srgbClr val="000000"/>
                          </a:solidFill>
                          <a:effectLst/>
                        </a:rPr>
                        <a:t>ordinates</a:t>
                      </a:r>
                      <a:r>
                        <a:rPr lang="nl-NL" sz="700" b="0" i="0" u="none" strike="noStrike" noProof="0">
                          <a:solidFill>
                            <a:srgbClr val="000000"/>
                          </a:solidFill>
                          <a:effectLst/>
                        </a:rPr>
                        <a:t> as input. </a:t>
                      </a:r>
                      <a:r>
                        <a:rPr lang="nl-NL" sz="700" b="0" i="0" u="none" strike="noStrike" noProof="0" err="1">
                          <a:solidFill>
                            <a:srgbClr val="000000"/>
                          </a:solidFill>
                          <a:effectLst/>
                        </a:rPr>
                        <a:t>And</a:t>
                      </a:r>
                      <a:r>
                        <a:rPr lang="nl-NL" sz="700" b="0" i="0" u="none" strike="noStrike" noProof="0">
                          <a:solidFill>
                            <a:srgbClr val="000000"/>
                          </a:solidFill>
                          <a:effectLst/>
                        </a:rPr>
                        <a:t> meeting </a:t>
                      </a:r>
                      <a:r>
                        <a:rPr lang="nl-NL" sz="700" b="0" i="0" u="none" strike="noStrike" noProof="0" err="1">
                          <a:solidFill>
                            <a:srgbClr val="000000"/>
                          </a:solidFill>
                          <a:effectLst/>
                        </a:rPr>
                        <a:t>all</a:t>
                      </a:r>
                      <a:r>
                        <a:rPr lang="nl-NL" sz="700" b="0" i="0" u="none" strike="noStrike" noProof="0">
                          <a:solidFill>
                            <a:srgbClr val="000000"/>
                          </a:solidFill>
                          <a:effectLst/>
                        </a:rPr>
                        <a:t> criteria in </a:t>
                      </a:r>
                      <a:r>
                        <a:rPr lang="nl-NL" sz="700" b="0" i="0" u="none" strike="noStrike" noProof="0" err="1">
                          <a:solidFill>
                            <a:srgbClr val="000000"/>
                          </a:solidFill>
                          <a:effectLst/>
                        </a:rPr>
                        <a:t>poor</a:t>
                      </a:r>
                      <a:r>
                        <a:rPr lang="nl-NL" sz="700" b="0" i="0" u="none" strike="noStrike" noProof="0">
                          <a:solidFill>
                            <a:srgbClr val="000000"/>
                          </a:solidFill>
                          <a:effectLst/>
                        </a:rPr>
                        <a:t>. </a:t>
                      </a:r>
                      <a:endParaRPr lang="nl-NL" sz="700"/>
                    </a:p>
                  </a:txBody>
                  <a:tcPr marL="9525" marR="9525" marT="9525">
                    <a:lnL>
                      <a:noFill/>
                    </a:lnL>
                    <a:lnR>
                      <a:noFill/>
                    </a:lnR>
                    <a:lnT>
                      <a:noFill/>
                    </a:lnT>
                    <a:lnB>
                      <a:noFill/>
                    </a:lnB>
                    <a:solidFill>
                      <a:srgbClr val="FEF2CD"/>
                    </a:solidFill>
                  </a:tcPr>
                </a:tc>
                <a:tc>
                  <a:txBody>
                    <a:bodyPr/>
                    <a:lstStyle/>
                    <a:p>
                      <a:pPr lvl="0">
                        <a:buNone/>
                      </a:pPr>
                      <a:r>
                        <a:rPr lang="nl-NL" sz="700" b="0" i="0" u="none" strike="noStrike" noProof="0">
                          <a:solidFill>
                            <a:srgbClr val="000000"/>
                          </a:solidFill>
                          <a:effectLst/>
                        </a:rPr>
                        <a:t>The student </a:t>
                      </a:r>
                      <a:r>
                        <a:rPr lang="nl-NL" sz="700" b="0" i="0" u="none" strike="noStrike" noProof="0" err="1">
                          <a:solidFill>
                            <a:srgbClr val="000000"/>
                          </a:solidFill>
                          <a:effectLst/>
                        </a:rPr>
                        <a:t>demonstrates</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ability</a:t>
                      </a:r>
                      <a:r>
                        <a:rPr lang="nl-NL" sz="700" b="0" i="0" u="none" strike="noStrike" noProof="0">
                          <a:solidFill>
                            <a:srgbClr val="000000"/>
                          </a:solidFill>
                          <a:effectLst/>
                        </a:rPr>
                        <a:t> </a:t>
                      </a:r>
                      <a:r>
                        <a:rPr lang="nl-NL" sz="700" b="0" i="0" u="none" strike="noStrike" noProof="0" err="1">
                          <a:solidFill>
                            <a:srgbClr val="000000"/>
                          </a:solidFill>
                          <a:effectLst/>
                        </a:rPr>
                        <a:t>to</a:t>
                      </a:r>
                      <a:r>
                        <a:rPr lang="nl-NL" sz="700" b="0" i="0" u="none" strike="noStrike" noProof="0">
                          <a:solidFill>
                            <a:srgbClr val="000000"/>
                          </a:solidFill>
                          <a:effectLst/>
                        </a:rPr>
                        <a:t> train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compare</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performance of different </a:t>
                      </a:r>
                      <a:r>
                        <a:rPr lang="nl-NL" sz="700" b="0" i="0" u="none" strike="noStrike" noProof="0" err="1">
                          <a:solidFill>
                            <a:srgbClr val="000000"/>
                          </a:solidFill>
                          <a:effectLst/>
                        </a:rPr>
                        <a:t>reinforcement</a:t>
                      </a:r>
                      <a:r>
                        <a:rPr lang="nl-NL" sz="700" b="0" i="0" u="none" strike="noStrike" noProof="0">
                          <a:solidFill>
                            <a:srgbClr val="000000"/>
                          </a:solidFill>
                          <a:effectLst/>
                        </a:rPr>
                        <a:t> </a:t>
                      </a:r>
                      <a:r>
                        <a:rPr lang="nl-NL" sz="700" b="0" i="0" u="none" strike="noStrike" noProof="0" err="1">
                          <a:solidFill>
                            <a:srgbClr val="000000"/>
                          </a:solidFill>
                          <a:effectLst/>
                        </a:rPr>
                        <a:t>learning</a:t>
                      </a:r>
                      <a:r>
                        <a:rPr lang="nl-NL" sz="700" b="0" i="0" u="none" strike="noStrike" noProof="0">
                          <a:solidFill>
                            <a:srgbClr val="000000"/>
                          </a:solidFill>
                          <a:effectLst/>
                        </a:rPr>
                        <a:t> </a:t>
                      </a:r>
                      <a:r>
                        <a:rPr lang="nl-NL" sz="700" b="0" i="0" u="none" strike="noStrike" noProof="0" err="1">
                          <a:solidFill>
                            <a:srgbClr val="000000"/>
                          </a:solidFill>
                          <a:effectLst/>
                        </a:rPr>
                        <a:t>models</a:t>
                      </a:r>
                      <a:r>
                        <a:rPr lang="nl-NL" sz="700" b="0" i="0" u="none" strike="noStrike" noProof="0">
                          <a:solidFill>
                            <a:srgbClr val="000000"/>
                          </a:solidFill>
                          <a:effectLst/>
                        </a:rPr>
                        <a:t>, hyperparameters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reward</a:t>
                      </a:r>
                      <a:r>
                        <a:rPr lang="nl-NL" sz="700" b="0" i="0" u="none" strike="noStrike" noProof="0">
                          <a:solidFill>
                            <a:srgbClr val="000000"/>
                          </a:solidFill>
                          <a:effectLst/>
                        </a:rPr>
                        <a:t> </a:t>
                      </a:r>
                      <a:r>
                        <a:rPr lang="nl-NL" sz="700" b="0" i="0" u="none" strike="noStrike" noProof="0" err="1">
                          <a:solidFill>
                            <a:srgbClr val="000000"/>
                          </a:solidFill>
                          <a:effectLst/>
                        </a:rPr>
                        <a:t>functions</a:t>
                      </a:r>
                      <a:r>
                        <a:rPr lang="nl-NL" sz="700" b="0" i="0" u="none" strike="noStrike" noProof="0">
                          <a:solidFill>
                            <a:srgbClr val="000000"/>
                          </a:solidFill>
                          <a:effectLst/>
                        </a:rPr>
                        <a:t> in </a:t>
                      </a:r>
                      <a:r>
                        <a:rPr lang="nl-NL" sz="700" b="0" i="0" u="none" strike="noStrike" noProof="0" err="1">
                          <a:solidFill>
                            <a:srgbClr val="000000"/>
                          </a:solidFill>
                          <a:effectLst/>
                        </a:rPr>
                        <a:t>completing</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task</a:t>
                      </a:r>
                      <a:r>
                        <a:rPr lang="nl-NL" sz="700" b="0" i="0" u="none" strike="noStrike" noProof="0">
                          <a:solidFill>
                            <a:srgbClr val="000000"/>
                          </a:solidFill>
                          <a:effectLst/>
                        </a:rPr>
                        <a:t> </a:t>
                      </a:r>
                      <a:r>
                        <a:rPr lang="nl-NL" sz="700" b="0" i="0" u="none" strike="noStrike" noProof="0" err="1">
                          <a:solidFill>
                            <a:srgbClr val="000000"/>
                          </a:solidFill>
                          <a:effectLst/>
                        </a:rPr>
                        <a:t>successfully</a:t>
                      </a:r>
                      <a:r>
                        <a:rPr lang="nl-NL" sz="700" b="0" i="0" u="none" strike="noStrike" noProof="0">
                          <a:solidFill>
                            <a:srgbClr val="000000"/>
                          </a:solidFill>
                          <a:effectLst/>
                        </a:rPr>
                        <a:t>. Model hyperparameters are </a:t>
                      </a:r>
                      <a:r>
                        <a:rPr lang="nl-NL" sz="700" b="0" i="0" u="none" strike="noStrike" noProof="0" err="1">
                          <a:solidFill>
                            <a:srgbClr val="000000"/>
                          </a:solidFill>
                          <a:effectLst/>
                        </a:rPr>
                        <a:t>documented</a:t>
                      </a:r>
                      <a:r>
                        <a:rPr lang="nl-NL" sz="700" b="0" i="0" u="none" strike="noStrike" noProof="0">
                          <a:solidFill>
                            <a:srgbClr val="000000"/>
                          </a:solidFill>
                          <a:effectLst/>
                        </a:rPr>
                        <a:t> in a README.md on github.com. Performance </a:t>
                      </a:r>
                      <a:r>
                        <a:rPr lang="nl-NL" sz="700" b="0" i="0" u="none" strike="noStrike" noProof="0" err="1">
                          <a:solidFill>
                            <a:srgbClr val="000000"/>
                          </a:solidFill>
                          <a:effectLst/>
                        </a:rPr>
                        <a:t>during</a:t>
                      </a:r>
                      <a:r>
                        <a:rPr lang="nl-NL" sz="700" b="0" i="0" u="none" strike="noStrike" noProof="0">
                          <a:solidFill>
                            <a:srgbClr val="000000"/>
                          </a:solidFill>
                          <a:effectLst/>
                        </a:rPr>
                        <a:t> </a:t>
                      </a:r>
                      <a:r>
                        <a:rPr lang="nl-NL" sz="700" b="0" i="0" u="none" strike="noStrike" noProof="0" err="1">
                          <a:solidFill>
                            <a:srgbClr val="000000"/>
                          </a:solidFill>
                          <a:effectLst/>
                        </a:rPr>
                        <a:t>the</a:t>
                      </a:r>
                      <a:r>
                        <a:rPr lang="nl-NL" sz="700" b="0" i="0" u="none" strike="noStrike" noProof="0">
                          <a:solidFill>
                            <a:srgbClr val="000000"/>
                          </a:solidFill>
                          <a:effectLst/>
                        </a:rPr>
                        <a:t> training </a:t>
                      </a:r>
                      <a:r>
                        <a:rPr lang="nl-NL" sz="700" b="0" i="0" u="none" strike="noStrike" noProof="0" err="1">
                          <a:solidFill>
                            <a:srgbClr val="000000"/>
                          </a:solidFill>
                          <a:effectLst/>
                        </a:rPr>
                        <a:t>process</a:t>
                      </a:r>
                      <a:r>
                        <a:rPr lang="nl-NL" sz="700" b="0" i="0" u="none" strike="noStrike" noProof="0">
                          <a:solidFill>
                            <a:srgbClr val="000000"/>
                          </a:solidFill>
                          <a:effectLst/>
                        </a:rPr>
                        <a:t> as well as </a:t>
                      </a:r>
                      <a:r>
                        <a:rPr lang="nl-NL" sz="700" b="0" i="0" u="none" strike="noStrike" noProof="0" err="1">
                          <a:solidFill>
                            <a:srgbClr val="000000"/>
                          </a:solidFill>
                          <a:effectLst/>
                        </a:rPr>
                        <a:t>the</a:t>
                      </a:r>
                      <a:r>
                        <a:rPr lang="nl-NL" sz="700" b="0" i="0" u="none" strike="noStrike" noProof="0">
                          <a:solidFill>
                            <a:srgbClr val="000000"/>
                          </a:solidFill>
                          <a:effectLst/>
                        </a:rPr>
                        <a:t> end product is </a:t>
                      </a:r>
                      <a:r>
                        <a:rPr lang="nl-NL" sz="700" b="0" i="0" u="none" strike="noStrike" noProof="0" err="1">
                          <a:solidFill>
                            <a:srgbClr val="000000"/>
                          </a:solidFill>
                          <a:effectLst/>
                        </a:rPr>
                        <a:t>documented</a:t>
                      </a:r>
                      <a:r>
                        <a:rPr lang="nl-NL" sz="700" b="0" i="0" u="none" strike="noStrike" noProof="0">
                          <a:solidFill>
                            <a:srgbClr val="000000"/>
                          </a:solidFill>
                          <a:effectLst/>
                        </a:rPr>
                        <a:t> on github.com. </a:t>
                      </a:r>
                      <a:r>
                        <a:rPr lang="nl-NL" sz="700" b="0" i="0" u="none" strike="noStrike" noProof="0" err="1">
                          <a:solidFill>
                            <a:srgbClr val="000000"/>
                          </a:solidFill>
                          <a:effectLst/>
                        </a:rPr>
                        <a:t>And</a:t>
                      </a:r>
                      <a:r>
                        <a:rPr lang="nl-NL" sz="700" b="0" i="0" u="none" strike="noStrike" noProof="0">
                          <a:solidFill>
                            <a:srgbClr val="000000"/>
                          </a:solidFill>
                          <a:effectLst/>
                        </a:rPr>
                        <a:t> meeting </a:t>
                      </a:r>
                      <a:r>
                        <a:rPr lang="nl-NL" sz="700" b="0" i="0" u="none" strike="noStrike" noProof="0" err="1">
                          <a:solidFill>
                            <a:srgbClr val="000000"/>
                          </a:solidFill>
                          <a:effectLst/>
                        </a:rPr>
                        <a:t>all</a:t>
                      </a:r>
                      <a:r>
                        <a:rPr lang="nl-NL" sz="700" b="0" i="0" u="none" strike="noStrike" noProof="0">
                          <a:solidFill>
                            <a:srgbClr val="000000"/>
                          </a:solidFill>
                          <a:effectLst/>
                        </a:rPr>
                        <a:t> criteria in </a:t>
                      </a:r>
                      <a:r>
                        <a:rPr lang="nl-NL" sz="700" b="0" i="0" u="none" strike="noStrike" noProof="0" err="1">
                          <a:solidFill>
                            <a:srgbClr val="000000"/>
                          </a:solidFill>
                          <a:effectLst/>
                        </a:rPr>
                        <a:t>insufficient</a:t>
                      </a:r>
                      <a:r>
                        <a:rPr lang="nl-NL" sz="700" b="0" i="0" u="none" strike="noStrike" noProof="0">
                          <a:solidFill>
                            <a:srgbClr val="000000"/>
                          </a:solidFill>
                          <a:effectLst/>
                        </a:rPr>
                        <a:t>. </a:t>
                      </a:r>
                      <a:endParaRPr lang="nl-NL" sz="700"/>
                    </a:p>
                  </a:txBody>
                  <a:tcPr marL="9525" marR="9525" marT="9525">
                    <a:lnL>
                      <a:noFill/>
                    </a:lnL>
                    <a:lnR>
                      <a:noFill/>
                    </a:lnR>
                    <a:lnT>
                      <a:noFill/>
                    </a:lnT>
                    <a:lnB>
                      <a:noFill/>
                    </a:lnB>
                    <a:solidFill>
                      <a:srgbClr val="D1F1DA"/>
                    </a:solidFill>
                  </a:tcPr>
                </a:tc>
                <a:tc>
                  <a:txBody>
                    <a:bodyPr/>
                    <a:lstStyle/>
                    <a:p>
                      <a:pPr lvl="0">
                        <a:buNone/>
                      </a:pPr>
                      <a:r>
                        <a:rPr lang="nl-NL" sz="850" b="0" i="0" u="none" strike="noStrike" noProof="0">
                          <a:solidFill>
                            <a:srgbClr val="000000"/>
                          </a:solidFill>
                          <a:effectLst/>
                        </a:rPr>
                        <a:t>The student </a:t>
                      </a:r>
                      <a:r>
                        <a:rPr lang="nl-NL" sz="850" b="0" i="0" u="none" strike="noStrike" noProof="0" err="1">
                          <a:solidFill>
                            <a:srgbClr val="000000"/>
                          </a:solidFill>
                          <a:effectLst/>
                        </a:rPr>
                        <a:t>demonstrates</a:t>
                      </a:r>
                      <a:r>
                        <a:rPr lang="nl-NL" sz="850" b="0" i="0" u="none" strike="noStrike" noProof="0">
                          <a:solidFill>
                            <a:srgbClr val="000000"/>
                          </a:solidFill>
                          <a:effectLst/>
                        </a:rPr>
                        <a:t> </a:t>
                      </a:r>
                      <a:r>
                        <a:rPr lang="nl-NL" sz="850" b="0" i="0" u="none" strike="noStrike" noProof="0" err="1">
                          <a:solidFill>
                            <a:srgbClr val="000000"/>
                          </a:solidFill>
                          <a:effectLst/>
                        </a:rPr>
                        <a:t>the</a:t>
                      </a:r>
                      <a:r>
                        <a:rPr lang="nl-NL" sz="850" b="0" i="0" u="none" strike="noStrike" noProof="0">
                          <a:solidFill>
                            <a:srgbClr val="000000"/>
                          </a:solidFill>
                          <a:effectLst/>
                        </a:rPr>
                        <a:t> </a:t>
                      </a:r>
                      <a:r>
                        <a:rPr lang="nl-NL" sz="850" b="0" i="0" u="none" strike="noStrike" noProof="0" err="1">
                          <a:solidFill>
                            <a:srgbClr val="000000"/>
                          </a:solidFill>
                          <a:effectLst/>
                        </a:rPr>
                        <a:t>ability</a:t>
                      </a:r>
                      <a:r>
                        <a:rPr lang="nl-NL" sz="850" b="0" i="0" u="none" strike="noStrike" noProof="0">
                          <a:solidFill>
                            <a:srgbClr val="000000"/>
                          </a:solidFill>
                          <a:effectLst/>
                        </a:rPr>
                        <a:t> </a:t>
                      </a:r>
                      <a:r>
                        <a:rPr lang="nl-NL" sz="850" b="0" i="0" u="none" strike="noStrike" noProof="0" err="1">
                          <a:solidFill>
                            <a:srgbClr val="000000"/>
                          </a:solidFill>
                          <a:effectLst/>
                        </a:rPr>
                        <a:t>to</a:t>
                      </a:r>
                      <a:r>
                        <a:rPr lang="nl-NL" sz="850" b="0" i="0" u="none" strike="noStrike" noProof="0">
                          <a:solidFill>
                            <a:srgbClr val="000000"/>
                          </a:solidFill>
                          <a:effectLst/>
                        </a:rPr>
                        <a:t> complete </a:t>
                      </a:r>
                      <a:r>
                        <a:rPr lang="nl-NL" sz="850" b="0" i="0" u="none" strike="noStrike" noProof="0" err="1">
                          <a:solidFill>
                            <a:srgbClr val="000000"/>
                          </a:solidFill>
                          <a:effectLst/>
                        </a:rPr>
                        <a:t>the</a:t>
                      </a:r>
                      <a:r>
                        <a:rPr lang="nl-NL" sz="850" b="0" i="0" u="none" strike="noStrike" noProof="0">
                          <a:solidFill>
                            <a:srgbClr val="000000"/>
                          </a:solidFill>
                          <a:effectLst/>
                        </a:rPr>
                        <a:t> </a:t>
                      </a:r>
                      <a:r>
                        <a:rPr lang="nl-NL" sz="850" b="0" i="0" u="none" strike="noStrike" noProof="0" err="1">
                          <a:solidFill>
                            <a:srgbClr val="000000"/>
                          </a:solidFill>
                          <a:effectLst/>
                        </a:rPr>
                        <a:t>task</a:t>
                      </a:r>
                      <a:r>
                        <a:rPr lang="nl-NL" sz="850" b="0" i="0" u="none" strike="noStrike" noProof="0">
                          <a:solidFill>
                            <a:srgbClr val="000000"/>
                          </a:solidFill>
                          <a:effectLst/>
                        </a:rPr>
                        <a:t> </a:t>
                      </a:r>
                      <a:r>
                        <a:rPr lang="nl-NL" sz="850" b="0" i="0" u="none" strike="noStrike" noProof="0" err="1">
                          <a:solidFill>
                            <a:srgbClr val="000000"/>
                          </a:solidFill>
                          <a:effectLst/>
                        </a:rPr>
                        <a:t>by</a:t>
                      </a:r>
                      <a:r>
                        <a:rPr lang="nl-NL" sz="850" b="0" i="0" u="none" strike="noStrike" noProof="0">
                          <a:solidFill>
                            <a:srgbClr val="000000"/>
                          </a:solidFill>
                          <a:effectLst/>
                        </a:rPr>
                        <a:t> </a:t>
                      </a:r>
                      <a:r>
                        <a:rPr lang="nl-NL" sz="850" b="0" i="0" u="none" strike="noStrike" noProof="0" err="1">
                          <a:solidFill>
                            <a:srgbClr val="000000"/>
                          </a:solidFill>
                          <a:effectLst/>
                        </a:rPr>
                        <a:t>integrating</a:t>
                      </a:r>
                      <a:r>
                        <a:rPr lang="nl-NL" sz="850" b="0" i="0" u="none" strike="noStrike" noProof="0">
                          <a:solidFill>
                            <a:srgbClr val="000000"/>
                          </a:solidFill>
                          <a:effectLst/>
                        </a:rPr>
                        <a:t> a computer </a:t>
                      </a:r>
                      <a:r>
                        <a:rPr lang="nl-NL" sz="850" b="0" i="0" u="none" strike="noStrike" noProof="0" err="1">
                          <a:solidFill>
                            <a:srgbClr val="000000"/>
                          </a:solidFill>
                          <a:effectLst/>
                        </a:rPr>
                        <a:t>vision</a:t>
                      </a:r>
                      <a:r>
                        <a:rPr lang="nl-NL" sz="850" b="0" i="0" u="none" strike="noStrike" noProof="0">
                          <a:solidFill>
                            <a:srgbClr val="000000"/>
                          </a:solidFill>
                          <a:effectLst/>
                        </a:rPr>
                        <a:t> pipeline in </a:t>
                      </a:r>
                      <a:r>
                        <a:rPr lang="nl-NL" sz="850" b="0" i="0" u="none" strike="noStrike" noProof="0" err="1">
                          <a:solidFill>
                            <a:srgbClr val="000000"/>
                          </a:solidFill>
                          <a:effectLst/>
                        </a:rPr>
                        <a:t>the</a:t>
                      </a:r>
                      <a:r>
                        <a:rPr lang="nl-NL" sz="850" b="0" i="0" u="none" strike="noStrike" noProof="0">
                          <a:solidFill>
                            <a:srgbClr val="000000"/>
                          </a:solidFill>
                          <a:effectLst/>
                        </a:rPr>
                        <a:t> RL controller. </a:t>
                      </a:r>
                      <a:r>
                        <a:rPr lang="nl-NL" sz="850" b="0" i="0" u="none" strike="noStrike" noProof="0" err="1">
                          <a:solidFill>
                            <a:srgbClr val="000000"/>
                          </a:solidFill>
                          <a:effectLst/>
                        </a:rPr>
                        <a:t>All</a:t>
                      </a:r>
                      <a:r>
                        <a:rPr lang="nl-NL" sz="850" b="0" i="0" u="none" strike="noStrike" noProof="0">
                          <a:solidFill>
                            <a:srgbClr val="000000"/>
                          </a:solidFill>
                          <a:effectLst/>
                        </a:rPr>
                        <a:t> </a:t>
                      </a:r>
                      <a:r>
                        <a:rPr lang="nl-NL" sz="850" b="0" i="0" u="none" strike="noStrike" noProof="0" err="1">
                          <a:solidFill>
                            <a:srgbClr val="000000"/>
                          </a:solidFill>
                          <a:effectLst/>
                        </a:rPr>
                        <a:t>inputs</a:t>
                      </a:r>
                      <a:r>
                        <a:rPr lang="nl-NL" sz="850" b="0" i="0" u="none" strike="noStrike" noProof="0">
                          <a:solidFill>
                            <a:srgbClr val="000000"/>
                          </a:solidFill>
                          <a:effectLst/>
                        </a:rPr>
                        <a:t> </a:t>
                      </a:r>
                      <a:r>
                        <a:rPr lang="nl-NL" sz="850" b="0" i="0" u="none" strike="noStrike" noProof="0" err="1">
                          <a:solidFill>
                            <a:srgbClr val="000000"/>
                          </a:solidFill>
                          <a:effectLst/>
                        </a:rPr>
                        <a:t>used</a:t>
                      </a:r>
                      <a:r>
                        <a:rPr lang="nl-NL" sz="850" b="0" i="0" u="none" strike="noStrike" noProof="0">
                          <a:solidFill>
                            <a:srgbClr val="000000"/>
                          </a:solidFill>
                          <a:effectLst/>
                        </a:rPr>
                        <a:t> are </a:t>
                      </a:r>
                      <a:r>
                        <a:rPr lang="nl-NL" sz="850" b="0" i="0" u="none" strike="noStrike" noProof="0" err="1">
                          <a:solidFill>
                            <a:srgbClr val="000000"/>
                          </a:solidFill>
                          <a:effectLst/>
                        </a:rPr>
                        <a:t>realistic</a:t>
                      </a:r>
                      <a:r>
                        <a:rPr lang="nl-NL" sz="850" b="0" i="0" u="none" strike="noStrike" noProof="0">
                          <a:solidFill>
                            <a:srgbClr val="000000"/>
                          </a:solidFill>
                          <a:effectLst/>
                        </a:rPr>
                        <a:t> </a:t>
                      </a:r>
                      <a:r>
                        <a:rPr lang="nl-NL" sz="850" b="0" i="0" u="none" strike="noStrike" noProof="0" err="1">
                          <a:solidFill>
                            <a:srgbClr val="000000"/>
                          </a:solidFill>
                          <a:effectLst/>
                        </a:rPr>
                        <a:t>and</a:t>
                      </a:r>
                      <a:r>
                        <a:rPr lang="nl-NL" sz="850" b="0" i="0" u="none" strike="noStrike" noProof="0">
                          <a:solidFill>
                            <a:srgbClr val="000000"/>
                          </a:solidFill>
                          <a:effectLst/>
                        </a:rPr>
                        <a:t> </a:t>
                      </a:r>
                      <a:r>
                        <a:rPr lang="nl-NL" sz="850" b="0" i="0" u="none" strike="noStrike" noProof="0" err="1">
                          <a:solidFill>
                            <a:srgbClr val="000000"/>
                          </a:solidFill>
                          <a:effectLst/>
                        </a:rPr>
                        <a:t>appropriate</a:t>
                      </a:r>
                      <a:r>
                        <a:rPr lang="nl-NL" sz="850" b="0" i="0" u="none" strike="noStrike" noProof="0">
                          <a:solidFill>
                            <a:srgbClr val="000000"/>
                          </a:solidFill>
                          <a:effectLst/>
                        </a:rPr>
                        <a:t> </a:t>
                      </a:r>
                      <a:r>
                        <a:rPr lang="nl-NL" sz="850" b="0" i="0" u="none" strike="noStrike" noProof="0" err="1">
                          <a:solidFill>
                            <a:srgbClr val="000000"/>
                          </a:solidFill>
                          <a:effectLst/>
                        </a:rPr>
                        <a:t>for</a:t>
                      </a:r>
                      <a:r>
                        <a:rPr lang="nl-NL" sz="850" b="0" i="0" u="none" strike="noStrike" noProof="0">
                          <a:solidFill>
                            <a:srgbClr val="000000"/>
                          </a:solidFill>
                          <a:effectLst/>
                        </a:rPr>
                        <a:t> </a:t>
                      </a:r>
                      <a:r>
                        <a:rPr lang="nl-NL" sz="850" b="0" i="0" u="none" strike="noStrike" noProof="0" err="1">
                          <a:solidFill>
                            <a:srgbClr val="000000"/>
                          </a:solidFill>
                          <a:effectLst/>
                        </a:rPr>
                        <a:t>the</a:t>
                      </a:r>
                      <a:r>
                        <a:rPr lang="nl-NL" sz="850" b="0" i="0" u="none" strike="noStrike" noProof="0">
                          <a:solidFill>
                            <a:srgbClr val="000000"/>
                          </a:solidFill>
                          <a:effectLst/>
                        </a:rPr>
                        <a:t> </a:t>
                      </a:r>
                      <a:r>
                        <a:rPr lang="nl-NL" sz="850" b="0" i="0" u="none" strike="noStrike" noProof="0" err="1">
                          <a:solidFill>
                            <a:srgbClr val="000000"/>
                          </a:solidFill>
                          <a:effectLst/>
                        </a:rPr>
                        <a:t>task</a:t>
                      </a:r>
                      <a:r>
                        <a:rPr lang="nl-NL" sz="850" b="0" i="0" u="none" strike="noStrike" noProof="0">
                          <a:solidFill>
                            <a:srgbClr val="000000"/>
                          </a:solidFill>
                          <a:effectLst/>
                        </a:rPr>
                        <a:t> </a:t>
                      </a:r>
                      <a:r>
                        <a:rPr lang="nl-NL" sz="850" b="0" i="0" u="none" strike="noStrike" noProof="0" err="1">
                          <a:solidFill>
                            <a:srgbClr val="000000"/>
                          </a:solidFill>
                          <a:effectLst/>
                        </a:rPr>
                        <a:t>being</a:t>
                      </a:r>
                      <a:r>
                        <a:rPr lang="nl-NL" sz="850" b="0" i="0" u="none" strike="noStrike" noProof="0">
                          <a:solidFill>
                            <a:srgbClr val="000000"/>
                          </a:solidFill>
                          <a:effectLst/>
                        </a:rPr>
                        <a:t> </a:t>
                      </a:r>
                      <a:r>
                        <a:rPr lang="nl-NL" sz="850" b="0" i="0" u="none" strike="noStrike" noProof="0" err="1">
                          <a:solidFill>
                            <a:srgbClr val="000000"/>
                          </a:solidFill>
                          <a:effectLst/>
                        </a:rPr>
                        <a:t>addressed</a:t>
                      </a:r>
                      <a:r>
                        <a:rPr lang="nl-NL" sz="850" b="0" i="0" u="none" strike="noStrike" noProof="0">
                          <a:solidFill>
                            <a:srgbClr val="000000"/>
                          </a:solidFill>
                          <a:effectLst/>
                        </a:rPr>
                        <a:t>. </a:t>
                      </a:r>
                      <a:r>
                        <a:rPr lang="nl-NL" sz="850" b="0" i="0" u="none" strike="noStrike" noProof="0" err="1">
                          <a:solidFill>
                            <a:srgbClr val="000000"/>
                          </a:solidFill>
                          <a:effectLst/>
                        </a:rPr>
                        <a:t>Further</a:t>
                      </a:r>
                      <a:r>
                        <a:rPr lang="nl-NL" sz="850" b="0" i="0" u="none" strike="noStrike" noProof="0">
                          <a:solidFill>
                            <a:srgbClr val="000000"/>
                          </a:solidFill>
                          <a:effectLst/>
                        </a:rPr>
                        <a:t>, </a:t>
                      </a:r>
                      <a:r>
                        <a:rPr lang="nl-NL" sz="850" b="0" i="0" u="none" strike="noStrike" noProof="0" err="1">
                          <a:solidFill>
                            <a:srgbClr val="000000"/>
                          </a:solidFill>
                          <a:effectLst/>
                        </a:rPr>
                        <a:t>the</a:t>
                      </a:r>
                      <a:r>
                        <a:rPr lang="nl-NL" sz="850" b="0" i="0" u="none" strike="noStrike" noProof="0">
                          <a:solidFill>
                            <a:srgbClr val="000000"/>
                          </a:solidFill>
                          <a:effectLst/>
                        </a:rPr>
                        <a:t> student </a:t>
                      </a:r>
                      <a:r>
                        <a:rPr lang="nl-NL" sz="850" b="0" i="0" u="none" strike="noStrike" noProof="0" err="1">
                          <a:solidFill>
                            <a:srgbClr val="000000"/>
                          </a:solidFill>
                          <a:effectLst/>
                        </a:rPr>
                        <a:t>demonstrates</a:t>
                      </a:r>
                      <a:r>
                        <a:rPr lang="nl-NL" sz="850" b="0" i="0" u="none" strike="noStrike" noProof="0">
                          <a:solidFill>
                            <a:srgbClr val="000000"/>
                          </a:solidFill>
                          <a:effectLst/>
                        </a:rPr>
                        <a:t> </a:t>
                      </a:r>
                      <a:r>
                        <a:rPr lang="nl-NL" sz="850" b="0" i="0" u="none" strike="noStrike" noProof="0" err="1">
                          <a:solidFill>
                            <a:srgbClr val="000000"/>
                          </a:solidFill>
                          <a:effectLst/>
                        </a:rPr>
                        <a:t>the</a:t>
                      </a:r>
                      <a:r>
                        <a:rPr lang="nl-NL" sz="850" b="0" i="0" u="none" strike="noStrike" noProof="0">
                          <a:solidFill>
                            <a:srgbClr val="000000"/>
                          </a:solidFill>
                          <a:effectLst/>
                        </a:rPr>
                        <a:t> </a:t>
                      </a:r>
                      <a:r>
                        <a:rPr lang="nl-NL" sz="850" b="0" i="0" u="none" strike="noStrike" noProof="0" err="1">
                          <a:solidFill>
                            <a:srgbClr val="000000"/>
                          </a:solidFill>
                          <a:effectLst/>
                        </a:rPr>
                        <a:t>ability</a:t>
                      </a:r>
                      <a:r>
                        <a:rPr lang="nl-NL" sz="850" b="0" i="0" u="none" strike="noStrike" noProof="0">
                          <a:solidFill>
                            <a:srgbClr val="000000"/>
                          </a:solidFill>
                          <a:effectLst/>
                        </a:rPr>
                        <a:t> </a:t>
                      </a:r>
                      <a:r>
                        <a:rPr lang="nl-NL" sz="850" b="0" i="0" u="none" strike="noStrike" noProof="0" err="1">
                          <a:solidFill>
                            <a:srgbClr val="000000"/>
                          </a:solidFill>
                          <a:effectLst/>
                        </a:rPr>
                        <a:t>to</a:t>
                      </a:r>
                      <a:r>
                        <a:rPr lang="nl-NL" sz="850" b="0" i="0" u="none" strike="noStrike" noProof="0">
                          <a:solidFill>
                            <a:srgbClr val="000000"/>
                          </a:solidFill>
                          <a:effectLst/>
                        </a:rPr>
                        <a:t> </a:t>
                      </a:r>
                      <a:r>
                        <a:rPr lang="nl-NL" sz="850" b="0" i="0" u="none" strike="noStrike" noProof="0" err="1">
                          <a:solidFill>
                            <a:srgbClr val="000000"/>
                          </a:solidFill>
                          <a:effectLst/>
                        </a:rPr>
                        <a:t>use</a:t>
                      </a:r>
                      <a:r>
                        <a:rPr lang="nl-NL" sz="850" b="0" i="0" u="none" strike="noStrike" noProof="0">
                          <a:solidFill>
                            <a:srgbClr val="000000"/>
                          </a:solidFill>
                          <a:effectLst/>
                        </a:rPr>
                        <a:t> </a:t>
                      </a:r>
                      <a:r>
                        <a:rPr lang="nl-NL" sz="850" b="0" i="0" u="none" strike="noStrike" noProof="0" err="1">
                          <a:solidFill>
                            <a:srgbClr val="000000"/>
                          </a:solidFill>
                          <a:effectLst/>
                        </a:rPr>
                        <a:t>an</a:t>
                      </a:r>
                      <a:r>
                        <a:rPr lang="nl-NL" sz="850" b="0" i="0" u="none" strike="noStrike" noProof="0">
                          <a:solidFill>
                            <a:srgbClr val="000000"/>
                          </a:solidFill>
                          <a:effectLst/>
                        </a:rPr>
                        <a:t> </a:t>
                      </a:r>
                      <a:r>
                        <a:rPr lang="nl-NL" sz="850" b="0" i="0" u="none" strike="noStrike" noProof="0" err="1">
                          <a:solidFill>
                            <a:srgbClr val="000000"/>
                          </a:solidFill>
                          <a:effectLst/>
                        </a:rPr>
                        <a:t>MLOps</a:t>
                      </a:r>
                      <a:r>
                        <a:rPr lang="nl-NL" sz="850" b="0" i="0" u="none" strike="noStrike" noProof="0">
                          <a:solidFill>
                            <a:srgbClr val="000000"/>
                          </a:solidFill>
                          <a:effectLst/>
                        </a:rPr>
                        <a:t> tool </a:t>
                      </a:r>
                      <a:r>
                        <a:rPr lang="nl-NL" sz="850" b="0" i="0" u="none" strike="noStrike" noProof="0" err="1">
                          <a:solidFill>
                            <a:srgbClr val="000000"/>
                          </a:solidFill>
                          <a:effectLst/>
                        </a:rPr>
                        <a:t>to</a:t>
                      </a:r>
                      <a:r>
                        <a:rPr lang="nl-NL" sz="850" b="0" i="0" u="none" strike="noStrike" noProof="0">
                          <a:solidFill>
                            <a:srgbClr val="000000"/>
                          </a:solidFill>
                          <a:effectLst/>
                        </a:rPr>
                        <a:t> track </a:t>
                      </a:r>
                      <a:r>
                        <a:rPr lang="nl-NL" sz="850" b="0" i="0" u="none" strike="noStrike" noProof="0" err="1">
                          <a:solidFill>
                            <a:srgbClr val="000000"/>
                          </a:solidFill>
                          <a:effectLst/>
                        </a:rPr>
                        <a:t>the</a:t>
                      </a:r>
                      <a:r>
                        <a:rPr lang="nl-NL" sz="850" b="0" i="0" u="none" strike="noStrike" noProof="0">
                          <a:solidFill>
                            <a:srgbClr val="000000"/>
                          </a:solidFill>
                          <a:effectLst/>
                        </a:rPr>
                        <a:t> training </a:t>
                      </a:r>
                      <a:r>
                        <a:rPr lang="nl-NL" sz="850" b="0" i="0" u="none" strike="noStrike" noProof="0" err="1">
                          <a:solidFill>
                            <a:srgbClr val="000000"/>
                          </a:solidFill>
                          <a:effectLst/>
                        </a:rPr>
                        <a:t>process</a:t>
                      </a:r>
                      <a:r>
                        <a:rPr lang="nl-NL" sz="850" b="0" i="0" u="none" strike="noStrike" noProof="0">
                          <a:solidFill>
                            <a:srgbClr val="000000"/>
                          </a:solidFill>
                          <a:effectLst/>
                        </a:rPr>
                        <a:t> </a:t>
                      </a:r>
                      <a:r>
                        <a:rPr lang="nl-NL" sz="850" b="0" i="0" u="none" strike="noStrike" noProof="0" err="1">
                          <a:solidFill>
                            <a:srgbClr val="000000"/>
                          </a:solidFill>
                          <a:effectLst/>
                        </a:rPr>
                        <a:t>and</a:t>
                      </a:r>
                      <a:r>
                        <a:rPr lang="nl-NL" sz="850" b="0" i="0" u="none" strike="noStrike" noProof="0">
                          <a:solidFill>
                            <a:srgbClr val="000000"/>
                          </a:solidFill>
                          <a:effectLst/>
                        </a:rPr>
                        <a:t> hyperparameter search. </a:t>
                      </a:r>
                      <a:r>
                        <a:rPr lang="nl-NL" sz="850" b="0" i="0" u="none" strike="noStrike" noProof="0" err="1">
                          <a:solidFill>
                            <a:srgbClr val="000000"/>
                          </a:solidFill>
                          <a:effectLst/>
                        </a:rPr>
                        <a:t>And</a:t>
                      </a:r>
                      <a:r>
                        <a:rPr lang="nl-NL" sz="850" b="0" i="0" u="none" strike="noStrike" noProof="0">
                          <a:solidFill>
                            <a:srgbClr val="000000"/>
                          </a:solidFill>
                          <a:effectLst/>
                        </a:rPr>
                        <a:t> meeting </a:t>
                      </a:r>
                      <a:r>
                        <a:rPr lang="nl-NL" sz="850" b="0" i="0" u="none" strike="noStrike" noProof="0" err="1">
                          <a:solidFill>
                            <a:srgbClr val="000000"/>
                          </a:solidFill>
                          <a:effectLst/>
                        </a:rPr>
                        <a:t>all</a:t>
                      </a:r>
                      <a:r>
                        <a:rPr lang="nl-NL" sz="850" b="0" i="0" u="none" strike="noStrike" noProof="0">
                          <a:solidFill>
                            <a:srgbClr val="000000"/>
                          </a:solidFill>
                          <a:effectLst/>
                        </a:rPr>
                        <a:t> criteria in </a:t>
                      </a:r>
                      <a:r>
                        <a:rPr lang="nl-NL" sz="850" b="0" i="0" u="none" strike="noStrike" noProof="0" err="1">
                          <a:solidFill>
                            <a:srgbClr val="000000"/>
                          </a:solidFill>
                          <a:effectLst/>
                        </a:rPr>
                        <a:t>sufficient</a:t>
                      </a:r>
                      <a:r>
                        <a:rPr lang="nl-NL" sz="850" b="0" i="0" u="none" strike="noStrike" noProof="0">
                          <a:solidFill>
                            <a:srgbClr val="000000"/>
                          </a:solidFill>
                          <a:effectLst/>
                        </a:rPr>
                        <a:t>. </a:t>
                      </a:r>
                      <a:endParaRPr lang="nl-NL"/>
                    </a:p>
                  </a:txBody>
                  <a:tcPr marL="9525" marR="9525" marT="9525">
                    <a:lnL>
                      <a:noFill/>
                    </a:lnL>
                    <a:lnR>
                      <a:noFill/>
                    </a:lnR>
                    <a:lnT>
                      <a:noFill/>
                    </a:lnT>
                    <a:lnB>
                      <a:noFill/>
                    </a:lnB>
                    <a:solidFill>
                      <a:srgbClr val="DAF1F3"/>
                    </a:solidFill>
                  </a:tcPr>
                </a:tc>
                <a:tc>
                  <a:txBody>
                    <a:bodyPr/>
                    <a:lstStyle/>
                    <a:p>
                      <a:pPr lvl="0">
                        <a:buNone/>
                      </a:pPr>
                      <a:r>
                        <a:rPr lang="nl-NL" sz="700" b="0" i="0" u="none" strike="noStrike" noProof="0">
                          <a:solidFill>
                            <a:srgbClr val="000000"/>
                          </a:solidFill>
                          <a:effectLst/>
                        </a:rPr>
                        <a:t>Multiple computer </a:t>
                      </a:r>
                      <a:r>
                        <a:rPr lang="nl-NL" sz="700" b="0" i="0" u="none" strike="noStrike" noProof="0" err="1">
                          <a:solidFill>
                            <a:srgbClr val="000000"/>
                          </a:solidFill>
                          <a:effectLst/>
                        </a:rPr>
                        <a:t>vision</a:t>
                      </a:r>
                      <a:r>
                        <a:rPr lang="nl-NL" sz="700" b="0" i="0" u="none" strike="noStrike" noProof="0">
                          <a:solidFill>
                            <a:srgbClr val="000000"/>
                          </a:solidFill>
                          <a:effectLst/>
                        </a:rPr>
                        <a:t> </a:t>
                      </a:r>
                      <a:r>
                        <a:rPr lang="nl-NL" sz="700" b="0" i="0" u="none" strike="noStrike" noProof="0" err="1">
                          <a:solidFill>
                            <a:srgbClr val="000000"/>
                          </a:solidFill>
                          <a:effectLst/>
                        </a:rPr>
                        <a:t>reinforcement</a:t>
                      </a:r>
                      <a:r>
                        <a:rPr lang="nl-NL" sz="700" b="0" i="0" u="none" strike="noStrike" noProof="0">
                          <a:solidFill>
                            <a:srgbClr val="000000"/>
                          </a:solidFill>
                          <a:effectLst/>
                        </a:rPr>
                        <a:t> </a:t>
                      </a:r>
                      <a:r>
                        <a:rPr lang="nl-NL" sz="700" b="0" i="0" u="none" strike="noStrike" noProof="0" err="1">
                          <a:solidFill>
                            <a:srgbClr val="000000"/>
                          </a:solidFill>
                          <a:effectLst/>
                        </a:rPr>
                        <a:t>learning</a:t>
                      </a:r>
                      <a:r>
                        <a:rPr lang="nl-NL" sz="700" b="0" i="0" u="none" strike="noStrike" noProof="0">
                          <a:solidFill>
                            <a:srgbClr val="000000"/>
                          </a:solidFill>
                          <a:effectLst/>
                        </a:rPr>
                        <a:t> </a:t>
                      </a:r>
                      <a:r>
                        <a:rPr lang="nl-NL" sz="700" b="0" i="0" u="none" strike="noStrike" noProof="0" err="1">
                          <a:solidFill>
                            <a:srgbClr val="000000"/>
                          </a:solidFill>
                          <a:effectLst/>
                        </a:rPr>
                        <a:t>models</a:t>
                      </a:r>
                      <a:r>
                        <a:rPr lang="nl-NL" sz="700" b="0" i="0" u="none" strike="noStrike" noProof="0">
                          <a:solidFill>
                            <a:srgbClr val="000000"/>
                          </a:solidFill>
                          <a:effectLst/>
                        </a:rPr>
                        <a:t> are </a:t>
                      </a:r>
                      <a:r>
                        <a:rPr lang="nl-NL" sz="700" b="0" i="0" u="none" strike="noStrike" noProof="0" err="1">
                          <a:solidFill>
                            <a:srgbClr val="000000"/>
                          </a:solidFill>
                          <a:effectLst/>
                        </a:rPr>
                        <a:t>trained</a:t>
                      </a:r>
                      <a:r>
                        <a:rPr lang="nl-NL" sz="700" b="0" i="0" u="none" strike="noStrike" noProof="0">
                          <a:solidFill>
                            <a:srgbClr val="000000"/>
                          </a:solidFill>
                          <a:effectLst/>
                        </a:rPr>
                        <a:t>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tested</a:t>
                      </a:r>
                      <a:r>
                        <a:rPr lang="nl-NL" sz="700" b="0" i="0" u="none" strike="noStrike" noProof="0">
                          <a:solidFill>
                            <a:srgbClr val="000000"/>
                          </a:solidFill>
                          <a:effectLst/>
                        </a:rPr>
                        <a:t>. </a:t>
                      </a:r>
                      <a:r>
                        <a:rPr lang="nl-NL" sz="700" b="0" i="0" u="none" strike="noStrike" noProof="0" err="1">
                          <a:solidFill>
                            <a:srgbClr val="000000"/>
                          </a:solidFill>
                          <a:effectLst/>
                        </a:rPr>
                        <a:t>Detailed</a:t>
                      </a:r>
                      <a:r>
                        <a:rPr lang="nl-NL" sz="700" b="0" i="0" u="none" strike="noStrike" noProof="0">
                          <a:solidFill>
                            <a:srgbClr val="000000"/>
                          </a:solidFill>
                          <a:effectLst/>
                        </a:rPr>
                        <a:t>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critical</a:t>
                      </a:r>
                      <a:r>
                        <a:rPr lang="nl-NL" sz="700" b="0" i="0" u="none" strike="noStrike" noProof="0">
                          <a:solidFill>
                            <a:srgbClr val="000000"/>
                          </a:solidFill>
                          <a:effectLst/>
                        </a:rPr>
                        <a:t> </a:t>
                      </a:r>
                      <a:r>
                        <a:rPr lang="nl-NL" sz="700" b="0" i="0" u="none" strike="noStrike" noProof="0" err="1">
                          <a:solidFill>
                            <a:srgbClr val="000000"/>
                          </a:solidFill>
                          <a:effectLst/>
                        </a:rPr>
                        <a:t>perfomance</a:t>
                      </a:r>
                      <a:r>
                        <a:rPr lang="nl-NL" sz="700" b="0" i="0" u="none" strike="noStrike" noProof="0">
                          <a:solidFill>
                            <a:srgbClr val="000000"/>
                          </a:solidFill>
                          <a:effectLst/>
                        </a:rPr>
                        <a:t> </a:t>
                      </a:r>
                      <a:r>
                        <a:rPr lang="nl-NL" sz="700" b="0" i="0" u="none" strike="noStrike" noProof="0" err="1">
                          <a:solidFill>
                            <a:srgbClr val="000000"/>
                          </a:solidFill>
                          <a:effectLst/>
                        </a:rPr>
                        <a:t>comparisons</a:t>
                      </a:r>
                      <a:r>
                        <a:rPr lang="nl-NL" sz="700" b="0" i="0" u="none" strike="noStrike" noProof="0">
                          <a:solidFill>
                            <a:srgbClr val="000000"/>
                          </a:solidFill>
                          <a:effectLst/>
                        </a:rPr>
                        <a:t> are made </a:t>
                      </a:r>
                      <a:r>
                        <a:rPr lang="nl-NL" sz="700" b="0" i="0" u="none" strike="noStrike" noProof="0" err="1">
                          <a:solidFill>
                            <a:srgbClr val="000000"/>
                          </a:solidFill>
                          <a:effectLst/>
                        </a:rPr>
                        <a:t>between</a:t>
                      </a:r>
                      <a:r>
                        <a:rPr lang="nl-NL" sz="700" b="0" i="0" u="none" strike="noStrike" noProof="0">
                          <a:solidFill>
                            <a:srgbClr val="000000"/>
                          </a:solidFill>
                          <a:effectLst/>
                        </a:rPr>
                        <a:t> </a:t>
                      </a:r>
                      <a:r>
                        <a:rPr lang="nl-NL" sz="700" b="0" i="0" u="none" strike="noStrike" noProof="0" err="1">
                          <a:solidFill>
                            <a:srgbClr val="000000"/>
                          </a:solidFill>
                          <a:effectLst/>
                        </a:rPr>
                        <a:t>reinforcement</a:t>
                      </a:r>
                      <a:r>
                        <a:rPr lang="nl-NL" sz="700" b="0" i="0" u="none" strike="noStrike" noProof="0">
                          <a:solidFill>
                            <a:srgbClr val="000000"/>
                          </a:solidFill>
                          <a:effectLst/>
                        </a:rPr>
                        <a:t> </a:t>
                      </a:r>
                      <a:r>
                        <a:rPr lang="nl-NL" sz="700" b="0" i="0" u="none" strike="noStrike" noProof="0" err="1">
                          <a:solidFill>
                            <a:srgbClr val="000000"/>
                          </a:solidFill>
                          <a:effectLst/>
                        </a:rPr>
                        <a:t>learning</a:t>
                      </a:r>
                      <a:r>
                        <a:rPr lang="nl-NL" sz="700" b="0" i="0" u="none" strike="noStrike" noProof="0">
                          <a:solidFill>
                            <a:srgbClr val="000000"/>
                          </a:solidFill>
                          <a:effectLst/>
                        </a:rPr>
                        <a:t> </a:t>
                      </a:r>
                      <a:r>
                        <a:rPr lang="nl-NL" sz="700" b="0" i="0" u="none" strike="noStrike" noProof="0" err="1">
                          <a:solidFill>
                            <a:srgbClr val="000000"/>
                          </a:solidFill>
                          <a:effectLst/>
                        </a:rPr>
                        <a:t>models</a:t>
                      </a:r>
                      <a:r>
                        <a:rPr lang="nl-NL" sz="700" b="0" i="0" u="none" strike="noStrike" noProof="0">
                          <a:solidFill>
                            <a:srgbClr val="000000"/>
                          </a:solidFill>
                          <a:effectLst/>
                        </a:rPr>
                        <a:t> </a:t>
                      </a:r>
                      <a:r>
                        <a:rPr lang="nl-NL" sz="700" b="0" i="0" u="none" strike="noStrike" noProof="0" err="1">
                          <a:solidFill>
                            <a:srgbClr val="000000"/>
                          </a:solidFill>
                          <a:effectLst/>
                        </a:rPr>
                        <a:t>and</a:t>
                      </a:r>
                      <a:r>
                        <a:rPr lang="nl-NL" sz="700" b="0" i="0" u="none" strike="noStrike" noProof="0">
                          <a:solidFill>
                            <a:srgbClr val="000000"/>
                          </a:solidFill>
                          <a:effectLst/>
                        </a:rPr>
                        <a:t> traditional control </a:t>
                      </a:r>
                      <a:r>
                        <a:rPr lang="nl-NL" sz="700" b="0" i="0" u="none" strike="noStrike" noProof="0" err="1">
                          <a:solidFill>
                            <a:srgbClr val="000000"/>
                          </a:solidFill>
                          <a:effectLst/>
                        </a:rPr>
                        <a:t>theory</a:t>
                      </a:r>
                      <a:r>
                        <a:rPr lang="nl-NL" sz="700" b="0" i="0" u="none" strike="noStrike" noProof="0">
                          <a:solidFill>
                            <a:srgbClr val="000000"/>
                          </a:solidFill>
                          <a:effectLst/>
                        </a:rPr>
                        <a:t>. </a:t>
                      </a:r>
                      <a:r>
                        <a:rPr lang="nl-NL" sz="700" b="0" i="0" u="none" strike="noStrike" noProof="0" err="1">
                          <a:solidFill>
                            <a:srgbClr val="000000"/>
                          </a:solidFill>
                          <a:effectLst/>
                        </a:rPr>
                        <a:t>Suggestions</a:t>
                      </a:r>
                      <a:r>
                        <a:rPr lang="nl-NL" sz="700" b="0" i="0" u="none" strike="noStrike" noProof="0">
                          <a:solidFill>
                            <a:srgbClr val="000000"/>
                          </a:solidFill>
                          <a:effectLst/>
                        </a:rPr>
                        <a:t> </a:t>
                      </a:r>
                      <a:r>
                        <a:rPr lang="nl-NL" sz="700" b="0" i="0" u="none" strike="noStrike" noProof="0" err="1">
                          <a:solidFill>
                            <a:srgbClr val="000000"/>
                          </a:solidFill>
                          <a:effectLst/>
                        </a:rPr>
                        <a:t>for</a:t>
                      </a:r>
                      <a:r>
                        <a:rPr lang="nl-NL" sz="700" b="0" i="0" u="none" strike="noStrike" noProof="0">
                          <a:solidFill>
                            <a:srgbClr val="000000"/>
                          </a:solidFill>
                          <a:effectLst/>
                        </a:rPr>
                        <a:t> model </a:t>
                      </a:r>
                      <a:r>
                        <a:rPr lang="nl-NL" sz="700" b="0" i="0" u="none" strike="noStrike" noProof="0" err="1">
                          <a:solidFill>
                            <a:srgbClr val="000000"/>
                          </a:solidFill>
                          <a:effectLst/>
                        </a:rPr>
                        <a:t>improvement</a:t>
                      </a:r>
                      <a:r>
                        <a:rPr lang="nl-NL" sz="700" b="0" i="0" u="none" strike="noStrike" noProof="0">
                          <a:solidFill>
                            <a:srgbClr val="000000"/>
                          </a:solidFill>
                          <a:effectLst/>
                        </a:rPr>
                        <a:t>, real-</a:t>
                      </a:r>
                      <a:r>
                        <a:rPr lang="nl-NL" sz="700" b="0" i="0" u="none" strike="noStrike" noProof="0" err="1">
                          <a:solidFill>
                            <a:srgbClr val="000000"/>
                          </a:solidFill>
                          <a:effectLst/>
                        </a:rPr>
                        <a:t>world</a:t>
                      </a:r>
                      <a:r>
                        <a:rPr lang="nl-NL" sz="700" b="0" i="0" u="none" strike="noStrike" noProof="0">
                          <a:solidFill>
                            <a:srgbClr val="000000"/>
                          </a:solidFill>
                          <a:effectLst/>
                        </a:rPr>
                        <a:t> </a:t>
                      </a:r>
                      <a:r>
                        <a:rPr lang="nl-NL" sz="700" b="0" i="0" u="none" strike="noStrike" noProof="0" err="1">
                          <a:solidFill>
                            <a:srgbClr val="000000"/>
                          </a:solidFill>
                          <a:effectLst/>
                        </a:rPr>
                        <a:t>implementation</a:t>
                      </a:r>
                      <a:r>
                        <a:rPr lang="nl-NL" sz="700" b="0" i="0" u="none" strike="noStrike" noProof="0">
                          <a:solidFill>
                            <a:srgbClr val="000000"/>
                          </a:solidFill>
                          <a:effectLst/>
                        </a:rPr>
                        <a:t>, </a:t>
                      </a:r>
                      <a:r>
                        <a:rPr lang="nl-NL" sz="700" b="0" i="0" u="none" strike="noStrike" noProof="0" err="1">
                          <a:solidFill>
                            <a:srgbClr val="000000"/>
                          </a:solidFill>
                          <a:effectLst/>
                        </a:rPr>
                        <a:t>knowledge</a:t>
                      </a:r>
                      <a:r>
                        <a:rPr lang="nl-NL" sz="700" b="0" i="0" u="none" strike="noStrike" noProof="0">
                          <a:solidFill>
                            <a:srgbClr val="000000"/>
                          </a:solidFill>
                          <a:effectLst/>
                        </a:rPr>
                        <a:t> </a:t>
                      </a:r>
                      <a:r>
                        <a:rPr lang="nl-NL" sz="700" b="0" i="0" u="none" strike="noStrike" noProof="0" err="1">
                          <a:solidFill>
                            <a:srgbClr val="000000"/>
                          </a:solidFill>
                          <a:effectLst/>
                        </a:rPr>
                        <a:t>acquisition</a:t>
                      </a:r>
                      <a:r>
                        <a:rPr lang="nl-NL" sz="700" b="0" i="0" u="none" strike="noStrike" noProof="0">
                          <a:solidFill>
                            <a:srgbClr val="000000"/>
                          </a:solidFill>
                          <a:effectLst/>
                        </a:rPr>
                        <a:t> </a:t>
                      </a:r>
                      <a:r>
                        <a:rPr lang="nl-NL" sz="700" b="0" i="0" u="none" strike="noStrike" noProof="0" err="1">
                          <a:solidFill>
                            <a:srgbClr val="000000"/>
                          </a:solidFill>
                          <a:effectLst/>
                        </a:rPr>
                        <a:t>and</a:t>
                      </a:r>
                      <a:r>
                        <a:rPr lang="nl-NL" sz="700" b="0" i="0" u="none" strike="noStrike" noProof="0">
                          <a:solidFill>
                            <a:srgbClr val="000000"/>
                          </a:solidFill>
                          <a:effectLst/>
                        </a:rPr>
                        <a:t> </a:t>
                      </a:r>
                      <a:r>
                        <a:rPr lang="nl-NL" sz="700" b="0" i="0" u="none" strike="noStrike" noProof="0" err="1">
                          <a:solidFill>
                            <a:srgbClr val="000000"/>
                          </a:solidFill>
                          <a:effectLst/>
                        </a:rPr>
                        <a:t>decision</a:t>
                      </a:r>
                      <a:r>
                        <a:rPr lang="nl-NL" sz="700" b="0" i="0" u="none" strike="noStrike" noProof="0">
                          <a:solidFill>
                            <a:srgbClr val="000000"/>
                          </a:solidFill>
                          <a:effectLst/>
                        </a:rPr>
                        <a:t>-making are made. The </a:t>
                      </a:r>
                      <a:r>
                        <a:rPr lang="nl-NL" sz="700" b="0" i="0" u="none" strike="noStrike" noProof="0" err="1">
                          <a:solidFill>
                            <a:srgbClr val="000000"/>
                          </a:solidFill>
                          <a:effectLst/>
                        </a:rPr>
                        <a:t>entire</a:t>
                      </a:r>
                      <a:r>
                        <a:rPr lang="nl-NL" sz="700" b="0" i="0" u="none" strike="noStrike" noProof="0">
                          <a:solidFill>
                            <a:srgbClr val="000000"/>
                          </a:solidFill>
                          <a:effectLst/>
                        </a:rPr>
                        <a:t> code-base is well </a:t>
                      </a:r>
                      <a:r>
                        <a:rPr lang="nl-NL" sz="700" b="0" i="0" u="none" strike="noStrike" noProof="0" err="1">
                          <a:solidFill>
                            <a:srgbClr val="000000"/>
                          </a:solidFill>
                          <a:effectLst/>
                        </a:rPr>
                        <a:t>documented</a:t>
                      </a:r>
                      <a:r>
                        <a:rPr lang="nl-NL" sz="700" b="0" i="0" u="none" strike="noStrike" noProof="0">
                          <a:solidFill>
                            <a:srgbClr val="000000"/>
                          </a:solidFill>
                          <a:effectLst/>
                        </a:rPr>
                        <a:t> in a README.md file on github.com. </a:t>
                      </a:r>
                      <a:r>
                        <a:rPr lang="nl-NL" sz="700" b="0" i="0" u="none" strike="noStrike" noProof="0" err="1">
                          <a:solidFill>
                            <a:srgbClr val="000000"/>
                          </a:solidFill>
                          <a:effectLst/>
                        </a:rPr>
                        <a:t>And</a:t>
                      </a:r>
                      <a:r>
                        <a:rPr lang="nl-NL" sz="700" b="0" i="0" u="none" strike="noStrike" noProof="0">
                          <a:solidFill>
                            <a:srgbClr val="000000"/>
                          </a:solidFill>
                          <a:effectLst/>
                        </a:rPr>
                        <a:t> meeting </a:t>
                      </a:r>
                      <a:r>
                        <a:rPr lang="nl-NL" sz="700" b="0" i="0" u="none" strike="noStrike" noProof="0" err="1">
                          <a:solidFill>
                            <a:srgbClr val="000000"/>
                          </a:solidFill>
                          <a:effectLst/>
                        </a:rPr>
                        <a:t>all</a:t>
                      </a:r>
                      <a:r>
                        <a:rPr lang="nl-NL" sz="700" b="0" i="0" u="none" strike="noStrike" noProof="0">
                          <a:solidFill>
                            <a:srgbClr val="000000"/>
                          </a:solidFill>
                          <a:effectLst/>
                        </a:rPr>
                        <a:t> criteria in </a:t>
                      </a:r>
                      <a:r>
                        <a:rPr lang="nl-NL" sz="700" b="0" i="0" u="none" strike="noStrike" noProof="0" err="1">
                          <a:solidFill>
                            <a:srgbClr val="000000"/>
                          </a:solidFill>
                          <a:effectLst/>
                        </a:rPr>
                        <a:t>good</a:t>
                      </a:r>
                      <a:r>
                        <a:rPr lang="nl-NL" sz="700" b="0" i="0" u="none" strike="noStrike" noProof="0">
                          <a:solidFill>
                            <a:srgbClr val="000000"/>
                          </a:solidFill>
                          <a:effectLst/>
                        </a:rPr>
                        <a: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9" name="Tabel 8">
            <a:extLst>
              <a:ext uri="{FF2B5EF4-FFF2-40B4-BE49-F238E27FC236}">
                <a16:creationId xmlns:a16="http://schemas.microsoft.com/office/drawing/2014/main" id="{F8C3270F-0D6D-7ACB-9777-4177C73B9F31}"/>
              </a:ext>
            </a:extLst>
          </p:cNvPr>
          <p:cNvGraphicFramePr>
            <a:graphicFrameLocks noGrp="1"/>
          </p:cNvGraphicFramePr>
          <p:nvPr>
            <p:extLst>
              <p:ext uri="{D42A27DB-BD31-4B8C-83A1-F6EECF244321}">
                <p14:modId xmlns:p14="http://schemas.microsoft.com/office/powerpoint/2010/main" val="3149016664"/>
              </p:ext>
            </p:extLst>
          </p:nvPr>
        </p:nvGraphicFramePr>
        <p:xfrm>
          <a:off x="69434" y="3115176"/>
          <a:ext cx="9020011" cy="1916518"/>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916518">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lvl="0">
                        <a:buNone/>
                      </a:pPr>
                      <a:r>
                        <a:rPr lang="nl-NL" sz="800" b="0" i="0" u="none" strike="noStrike" noProof="0" dirty="0">
                          <a:solidFill>
                            <a:srgbClr val="000000"/>
                          </a:solidFill>
                          <a:effectLst/>
                          <a:hlinkClick r:id="rId3"/>
                        </a:rPr>
                        <a:t>My README.me</a:t>
                      </a:r>
                      <a:r>
                        <a:rPr lang="nl-NL" sz="800" b="0" i="0" u="none" strike="noStrike" noProof="0" dirty="0">
                          <a:solidFill>
                            <a:srgbClr val="000000"/>
                          </a:solidFill>
                          <a:effectLst/>
                        </a:rPr>
                        <a:t> file </a:t>
                      </a:r>
                      <a:r>
                        <a:rPr lang="nl-NL" sz="800" b="0" i="0" u="none" strike="noStrike" noProof="0" dirty="0" err="1">
                          <a:solidFill>
                            <a:srgbClr val="000000"/>
                          </a:solidFill>
                          <a:effectLst/>
                        </a:rPr>
                        <a:t>can</a:t>
                      </a:r>
                      <a:r>
                        <a:rPr lang="nl-NL" sz="800" b="0" i="0" u="none" strike="noStrike" noProof="0" dirty="0">
                          <a:solidFill>
                            <a:srgbClr val="000000"/>
                          </a:solidFill>
                          <a:effectLst/>
                        </a:rPr>
                        <a:t> </a:t>
                      </a:r>
                      <a:r>
                        <a:rPr lang="nl-NL" sz="800" b="0" i="0" u="none" strike="noStrike" noProof="0" dirty="0" err="1">
                          <a:solidFill>
                            <a:srgbClr val="000000"/>
                          </a:solidFill>
                          <a:effectLst/>
                        </a:rPr>
                        <a:t>be</a:t>
                      </a:r>
                      <a:r>
                        <a:rPr lang="nl-NL" sz="800" b="0" i="0" u="none" strike="noStrike" noProof="0" dirty="0">
                          <a:solidFill>
                            <a:srgbClr val="000000"/>
                          </a:solidFill>
                          <a:effectLst/>
                        </a:rPr>
                        <a:t> found </a:t>
                      </a:r>
                      <a:r>
                        <a:rPr lang="nl-NL" sz="800" b="0" i="0" u="none" strike="noStrike" noProof="0" dirty="0" err="1">
                          <a:solidFill>
                            <a:srgbClr val="000000"/>
                          </a:solidFill>
                          <a:effectLst/>
                        </a:rPr>
                        <a:t>when</a:t>
                      </a:r>
                      <a:r>
                        <a:rPr lang="nl-NL" sz="800" b="0" i="0" u="none" strike="noStrike" noProof="0" dirty="0">
                          <a:solidFill>
                            <a:srgbClr val="000000"/>
                          </a:solidFill>
                          <a:effectLst/>
                        </a:rPr>
                        <a:t> </a:t>
                      </a:r>
                      <a:r>
                        <a:rPr lang="nl-NL" sz="800" b="0" i="0" u="none" strike="noStrike" noProof="0" dirty="0" err="1">
                          <a:solidFill>
                            <a:srgbClr val="000000"/>
                          </a:solidFill>
                          <a:effectLst/>
                        </a:rPr>
                        <a:t>clicking</a:t>
                      </a:r>
                      <a:r>
                        <a:rPr lang="nl-NL" sz="800" b="0" i="0" u="none" strike="noStrike" noProof="0" dirty="0">
                          <a:solidFill>
                            <a:srgbClr val="000000"/>
                          </a:solidFill>
                          <a:effectLst/>
                        </a:rPr>
                        <a:t> on </a:t>
                      </a:r>
                      <a:r>
                        <a:rPr lang="nl-NL" sz="800" b="0" i="0" u="none" strike="noStrike" noProof="0" dirty="0" err="1">
                          <a:solidFill>
                            <a:srgbClr val="000000"/>
                          </a:solidFill>
                          <a:effectLst/>
                        </a:rPr>
                        <a:t>the</a:t>
                      </a:r>
                      <a:r>
                        <a:rPr lang="nl-NL" sz="800" b="0" i="0" u="none" strike="noStrike" noProof="0" dirty="0">
                          <a:solidFill>
                            <a:srgbClr val="000000"/>
                          </a:solidFill>
                          <a:effectLst/>
                        </a:rPr>
                        <a:t> link.</a:t>
                      </a:r>
                      <a:endParaRPr lang="en-US" sz="800" b="0" i="0" u="none" strike="noStrike" noProof="0" dirty="0">
                        <a:solidFill>
                          <a:srgbClr val="000000"/>
                        </a:solidFill>
                        <a:effectLst/>
                      </a:endParaRPr>
                    </a:p>
                    <a:p>
                      <a:pPr lvl="0">
                        <a:buNone/>
                      </a:pPr>
                      <a:endParaRPr lang="nl-NL" sz="800" b="0" i="0" u="none" strike="noStrike" noProof="0">
                        <a:solidFill>
                          <a:srgbClr val="000000"/>
                        </a:solidFill>
                        <a:effectLst/>
                      </a:endParaRPr>
                    </a:p>
                    <a:p>
                      <a:pPr lvl="0">
                        <a:buNone/>
                      </a:pPr>
                      <a:r>
                        <a:rPr lang="nl-NL" sz="800" b="0" i="0" u="none" strike="noStrike" noProof="0" dirty="0">
                          <a:solidFill>
                            <a:srgbClr val="000000"/>
                          </a:solidFill>
                          <a:effectLst/>
                        </a:rPr>
                        <a:t>It </a:t>
                      </a:r>
                      <a:r>
                        <a:rPr lang="nl-NL" sz="800" b="0" i="0" u="none" strike="noStrike" noProof="0" dirty="0" err="1">
                          <a:solidFill>
                            <a:srgbClr val="000000"/>
                          </a:solidFill>
                          <a:effectLst/>
                        </a:rPr>
                        <a:t>confirms</a:t>
                      </a:r>
                      <a:r>
                        <a:rPr lang="nl-NL" sz="800" b="0" i="0" u="none" strike="noStrike" noProof="0" dirty="0">
                          <a:solidFill>
                            <a:srgbClr val="000000"/>
                          </a:solidFill>
                          <a:effectLst/>
                        </a:rPr>
                        <a:t> </a:t>
                      </a:r>
                      <a:r>
                        <a:rPr lang="nl-NL" sz="800" b="0" i="0" u="none" strike="noStrike" noProof="0" dirty="0" err="1">
                          <a:solidFill>
                            <a:srgbClr val="000000"/>
                          </a:solidFill>
                          <a:effectLst/>
                        </a:rPr>
                        <a:t>that</a:t>
                      </a:r>
                      <a:r>
                        <a:rPr lang="nl-NL" sz="800" b="0" i="0" u="none" strike="noStrike" noProof="0" dirty="0">
                          <a:solidFill>
                            <a:srgbClr val="000000"/>
                          </a:solidFill>
                          <a:effectLst/>
                        </a:rPr>
                        <a:t> I </a:t>
                      </a:r>
                      <a:r>
                        <a:rPr lang="nl-NL" sz="800" b="0" i="0" u="none" strike="noStrike" noProof="0" dirty="0" err="1">
                          <a:solidFill>
                            <a:srgbClr val="000000"/>
                          </a:solidFill>
                          <a:effectLst/>
                          <a:latin typeface="Arial"/>
                        </a:rPr>
                        <a:t>Identified</a:t>
                      </a:r>
                      <a:r>
                        <a:rPr lang="nl-NL" sz="800" b="0" i="0" u="none" strike="noStrike" noProof="0" dirty="0">
                          <a:solidFill>
                            <a:srgbClr val="000000"/>
                          </a:solidFill>
                          <a:effectLst/>
                          <a:latin typeface="Arial"/>
                        </a:rPr>
                        <a:t> relevant </a:t>
                      </a:r>
                      <a:r>
                        <a:rPr lang="nl-NL" sz="800" b="0" i="0" u="none" strike="noStrike" noProof="0" dirty="0" err="1">
                          <a:solidFill>
                            <a:srgbClr val="000000"/>
                          </a:solidFill>
                          <a:effectLst/>
                          <a:latin typeface="Arial"/>
                        </a:rPr>
                        <a:t>environmental</a:t>
                      </a:r>
                      <a:r>
                        <a:rPr lang="nl-NL" sz="800" b="0" i="0" u="none" strike="noStrike" noProof="0" dirty="0">
                          <a:solidFill>
                            <a:srgbClr val="000000"/>
                          </a:solidFill>
                          <a:effectLst/>
                          <a:latin typeface="Arial"/>
                        </a:rPr>
                        <a:t> input </a:t>
                      </a:r>
                      <a:r>
                        <a:rPr lang="nl-NL" sz="800" b="0" i="0" u="none" strike="noStrike" noProof="0" dirty="0" err="1">
                          <a:solidFill>
                            <a:srgbClr val="000000"/>
                          </a:solidFill>
                          <a:effectLst/>
                          <a:latin typeface="Arial"/>
                        </a:rPr>
                        <a:t>required</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for</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situational</a:t>
                      </a:r>
                      <a:r>
                        <a:rPr lang="nl-NL" sz="800" b="0" i="0" u="none" strike="noStrike" noProof="0" dirty="0">
                          <a:solidFill>
                            <a:srgbClr val="000000"/>
                          </a:solidFill>
                          <a:effectLst/>
                          <a:latin typeface="Arial"/>
                        </a:rPr>
                        <a:t> awareness </a:t>
                      </a:r>
                      <a:r>
                        <a:rPr lang="nl-NL" sz="800" b="0" i="0" u="none" strike="noStrike" noProof="0" dirty="0" err="1">
                          <a:solidFill>
                            <a:srgbClr val="000000"/>
                          </a:solidFill>
                          <a:effectLst/>
                          <a:latin typeface="Arial"/>
                        </a:rPr>
                        <a:t>and</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selected</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and</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used</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appropriate</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frameworks</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for</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the</a:t>
                      </a:r>
                      <a:r>
                        <a:rPr lang="nl-NL" sz="800" b="0" i="0" u="none" strike="noStrike" noProof="0" dirty="0">
                          <a:solidFill>
                            <a:srgbClr val="000000"/>
                          </a:solidFill>
                          <a:effectLst/>
                          <a:latin typeface="Arial"/>
                        </a:rPr>
                        <a:t> </a:t>
                      </a:r>
                      <a:r>
                        <a:rPr lang="nl-NL" sz="800" b="0" i="0" u="none" strike="noStrike" noProof="0" dirty="0" err="1">
                          <a:solidFill>
                            <a:srgbClr val="000000"/>
                          </a:solidFill>
                          <a:effectLst/>
                          <a:latin typeface="Arial"/>
                        </a:rPr>
                        <a:t>chosen</a:t>
                      </a:r>
                      <a:r>
                        <a:rPr lang="nl-NL" sz="800" b="0" i="0" u="none" strike="noStrike" noProof="0" dirty="0">
                          <a:solidFill>
                            <a:srgbClr val="000000"/>
                          </a:solidFill>
                          <a:effectLst/>
                          <a:latin typeface="Arial"/>
                        </a:rPr>
                        <a:t> control </a:t>
                      </a:r>
                      <a:r>
                        <a:rPr lang="nl-NL" sz="800" b="0" i="0" u="none" strike="noStrike" noProof="0" dirty="0" err="1">
                          <a:solidFill>
                            <a:srgbClr val="000000"/>
                          </a:solidFill>
                          <a:effectLst/>
                          <a:latin typeface="Arial"/>
                        </a:rPr>
                        <a:t>algorithm</a:t>
                      </a:r>
                      <a:r>
                        <a:rPr lang="nl-NL" sz="800" b="0" i="0" u="none" strike="noStrike" noProof="0" dirty="0">
                          <a:solidFill>
                            <a:srgbClr val="000000"/>
                          </a:solidFill>
                          <a:effectLst/>
                          <a:latin typeface="Arial"/>
                        </a:rPr>
                        <a:t>.</a:t>
                      </a:r>
                      <a:endParaRPr lang="nl-NL" dirty="0"/>
                    </a:p>
                  </a:txBody>
                  <a:tcPr marL="9525" marR="9525" marT="9525">
                    <a:lnL>
                      <a:noFill/>
                    </a:lnL>
                    <a:lnR>
                      <a:noFill/>
                    </a:lnR>
                    <a:lnT>
                      <a:noFill/>
                    </a:lnT>
                    <a:lnB>
                      <a:noFill/>
                    </a:lnB>
                    <a:solidFill>
                      <a:srgbClr val="FFE1CC"/>
                    </a:solidFill>
                  </a:tcPr>
                </a:tc>
                <a:tc>
                  <a:txBody>
                    <a:bodyPr/>
                    <a:lstStyle/>
                    <a:p>
                      <a:pPr lvl="0">
                        <a:buNone/>
                      </a:pPr>
                      <a:r>
                        <a:rPr lang="nl-NL" sz="800" dirty="0">
                          <a:effectLst/>
                          <a:latin typeface="Calibri"/>
                        </a:rPr>
                        <a:t>In </a:t>
                      </a:r>
                      <a:r>
                        <a:rPr lang="nl-NL" sz="800" dirty="0">
                          <a:effectLst/>
                          <a:latin typeface="Calibri"/>
                          <a:hlinkClick r:id="rId4"/>
                        </a:rPr>
                        <a:t>ot2_gym_wrapper.py</a:t>
                      </a:r>
                      <a:r>
                        <a:rPr lang="nl-NL" sz="800" dirty="0">
                          <a:effectLst/>
                          <a:latin typeface="Calibri"/>
                        </a:rPr>
                        <a:t>, I </a:t>
                      </a:r>
                      <a:r>
                        <a:rPr lang="nl-NL" sz="800" dirty="0" err="1">
                          <a:effectLst/>
                          <a:latin typeface="Calibri"/>
                        </a:rPr>
                        <a:t>demonstrated</a:t>
                      </a:r>
                      <a:r>
                        <a:rPr lang="nl-NL" sz="800" dirty="0">
                          <a:effectLst/>
                          <a:latin typeface="Calibri"/>
                        </a:rPr>
                        <a:t> </a:t>
                      </a:r>
                      <a:r>
                        <a:rPr lang="nl-NL" sz="800" dirty="0" err="1">
                          <a:effectLst/>
                          <a:latin typeface="Calibri"/>
                        </a:rPr>
                        <a:t>the</a:t>
                      </a:r>
                      <a:r>
                        <a:rPr lang="nl-NL" sz="800" dirty="0">
                          <a:effectLst/>
                          <a:latin typeface="Calibri"/>
                        </a:rPr>
                        <a:t> </a:t>
                      </a:r>
                      <a:r>
                        <a:rPr lang="nl-NL" sz="800" dirty="0" err="1">
                          <a:effectLst/>
                          <a:latin typeface="Calibri"/>
                        </a:rPr>
                        <a:t>ability</a:t>
                      </a:r>
                      <a:r>
                        <a:rPr lang="nl-NL" sz="800" dirty="0">
                          <a:effectLst/>
                          <a:latin typeface="Calibri"/>
                        </a:rPr>
                        <a:t> </a:t>
                      </a:r>
                      <a:r>
                        <a:rPr lang="nl-NL" sz="800" dirty="0" err="1">
                          <a:effectLst/>
                          <a:latin typeface="Calibri"/>
                        </a:rPr>
                        <a:t>to</a:t>
                      </a:r>
                      <a:r>
                        <a:rPr lang="nl-NL" sz="800" dirty="0">
                          <a:effectLst/>
                          <a:latin typeface="Calibri"/>
                        </a:rPr>
                        <a:t> </a:t>
                      </a:r>
                      <a:r>
                        <a:rPr lang="nl-NL" sz="800" dirty="0" err="1">
                          <a:effectLst/>
                          <a:latin typeface="Calibri"/>
                        </a:rPr>
                        <a:t>create</a:t>
                      </a:r>
                      <a:r>
                        <a:rPr lang="nl-NL" sz="800" dirty="0">
                          <a:effectLst/>
                          <a:latin typeface="Calibri"/>
                        </a:rPr>
                        <a:t> a </a:t>
                      </a:r>
                      <a:r>
                        <a:rPr lang="nl-NL" sz="800" dirty="0" err="1">
                          <a:effectLst/>
                          <a:latin typeface="Calibri"/>
                        </a:rPr>
                        <a:t>custom</a:t>
                      </a:r>
                      <a:r>
                        <a:rPr lang="nl-NL" sz="800" dirty="0">
                          <a:effectLst/>
                          <a:latin typeface="Calibri"/>
                        </a:rPr>
                        <a:t> Open AI Gym environment </a:t>
                      </a:r>
                      <a:r>
                        <a:rPr lang="nl-NL" sz="800" dirty="0" err="1">
                          <a:effectLst/>
                          <a:latin typeface="Calibri"/>
                        </a:rPr>
                        <a:t>wrapper</a:t>
                      </a:r>
                      <a:r>
                        <a:rPr lang="nl-NL" sz="800" dirty="0">
                          <a:effectLst/>
                          <a:latin typeface="Calibri"/>
                        </a:rPr>
                        <a:t> </a:t>
                      </a:r>
                      <a:r>
                        <a:rPr lang="nl-NL" sz="800" dirty="0" err="1">
                          <a:effectLst/>
                          <a:latin typeface="Calibri"/>
                        </a:rPr>
                        <a:t>for</a:t>
                      </a:r>
                      <a:r>
                        <a:rPr lang="nl-NL" sz="800" dirty="0">
                          <a:effectLst/>
                          <a:latin typeface="Calibri"/>
                        </a:rPr>
                        <a:t> </a:t>
                      </a:r>
                      <a:r>
                        <a:rPr lang="nl-NL" sz="800" dirty="0" err="1">
                          <a:effectLst/>
                          <a:latin typeface="Calibri"/>
                        </a:rPr>
                        <a:t>the</a:t>
                      </a:r>
                      <a:r>
                        <a:rPr lang="nl-NL" sz="800" dirty="0">
                          <a:effectLst/>
                          <a:latin typeface="Calibri"/>
                        </a:rPr>
                        <a:t> </a:t>
                      </a:r>
                      <a:r>
                        <a:rPr lang="nl-NL" sz="800" dirty="0" err="1">
                          <a:effectLst/>
                          <a:latin typeface="Calibri"/>
                        </a:rPr>
                        <a:t>robotic</a:t>
                      </a:r>
                      <a:r>
                        <a:rPr lang="nl-NL" sz="800" dirty="0">
                          <a:effectLst/>
                          <a:latin typeface="Calibri"/>
                        </a:rPr>
                        <a:t> </a:t>
                      </a:r>
                      <a:r>
                        <a:rPr lang="nl-NL" sz="800" dirty="0" err="1">
                          <a:effectLst/>
                          <a:latin typeface="Calibri"/>
                        </a:rPr>
                        <a:t>simulation</a:t>
                      </a:r>
                      <a:r>
                        <a:rPr lang="nl-NL" sz="800" dirty="0">
                          <a:effectLst/>
                          <a:latin typeface="Calibri"/>
                        </a:rPr>
                        <a:t> package </a:t>
                      </a:r>
                      <a:r>
                        <a:rPr lang="nl-NL" sz="800" dirty="0" err="1">
                          <a:effectLst/>
                          <a:latin typeface="Calibri"/>
                        </a:rPr>
                        <a:t>according</a:t>
                      </a:r>
                      <a:r>
                        <a:rPr lang="nl-NL" sz="800" dirty="0">
                          <a:effectLst/>
                          <a:latin typeface="Calibri"/>
                        </a:rPr>
                        <a:t> </a:t>
                      </a:r>
                      <a:r>
                        <a:rPr lang="nl-NL" sz="800" dirty="0" err="1">
                          <a:effectLst/>
                          <a:latin typeface="Calibri"/>
                        </a:rPr>
                        <a:t>to</a:t>
                      </a:r>
                      <a:r>
                        <a:rPr lang="nl-NL" sz="800" dirty="0">
                          <a:effectLst/>
                          <a:latin typeface="Calibri"/>
                        </a:rPr>
                        <a:t> </a:t>
                      </a:r>
                      <a:r>
                        <a:rPr lang="nl-NL" sz="800" dirty="0" err="1">
                          <a:effectLst/>
                          <a:latin typeface="Calibri"/>
                        </a:rPr>
                        <a:t>the</a:t>
                      </a:r>
                      <a:r>
                        <a:rPr lang="nl-NL" sz="800" dirty="0">
                          <a:effectLst/>
                          <a:latin typeface="Calibri"/>
                        </a:rPr>
                        <a:t> standard gym </a:t>
                      </a:r>
                      <a:r>
                        <a:rPr lang="nl-NL" sz="800" dirty="0" err="1">
                          <a:effectLst/>
                          <a:latin typeface="Calibri"/>
                        </a:rPr>
                        <a:t>framework</a:t>
                      </a:r>
                      <a:r>
                        <a:rPr lang="nl-NL" sz="800" dirty="0">
                          <a:effectLst/>
                          <a:latin typeface="Calibri"/>
                        </a:rPr>
                        <a:t>. In </a:t>
                      </a:r>
                      <a:r>
                        <a:rPr lang="nl-NL" sz="800" dirty="0">
                          <a:effectLst/>
                          <a:latin typeface="Calibri"/>
                          <a:hlinkClick r:id="rId5"/>
                        </a:rPr>
                        <a:t>test_wrapper.py</a:t>
                      </a:r>
                      <a:r>
                        <a:rPr lang="nl-NL" sz="800" dirty="0">
                          <a:effectLst/>
                          <a:latin typeface="Calibri"/>
                        </a:rPr>
                        <a:t> I test it.</a:t>
                      </a:r>
                    </a:p>
                  </a:txBody>
                  <a:tcPr marL="9525" marR="9525" marT="9525">
                    <a:lnL>
                      <a:noFill/>
                    </a:lnL>
                    <a:lnR>
                      <a:noFill/>
                    </a:lnR>
                    <a:lnT>
                      <a:noFill/>
                    </a:lnT>
                    <a:lnB>
                      <a:noFill/>
                    </a:lnB>
                    <a:solidFill>
                      <a:srgbClr val="FEF2CD"/>
                    </a:solidFill>
                  </a:tcPr>
                </a:tc>
                <a:tc>
                  <a:txBody>
                    <a:bodyPr/>
                    <a:lstStyle/>
                    <a:p>
                      <a:pPr lvl="0">
                        <a:buNone/>
                      </a:pPr>
                      <a:r>
                        <a:rPr lang="nl-NL" sz="1000">
                          <a:effectLst/>
                          <a:latin typeface="Calibri"/>
                        </a:rPr>
                        <a:t>The best parameters </a:t>
                      </a:r>
                      <a:r>
                        <a:rPr lang="nl-NL" sz="1000" err="1">
                          <a:effectLst/>
                          <a:latin typeface="Calibri"/>
                        </a:rPr>
                        <a:t>for</a:t>
                      </a:r>
                      <a:r>
                        <a:rPr lang="nl-NL" sz="1000">
                          <a:effectLst/>
                          <a:latin typeface="Calibri"/>
                        </a:rPr>
                        <a:t> </a:t>
                      </a:r>
                      <a:r>
                        <a:rPr lang="nl-NL" sz="1000" err="1">
                          <a:effectLst/>
                          <a:latin typeface="Calibri"/>
                        </a:rPr>
                        <a:t>each</a:t>
                      </a:r>
                      <a:r>
                        <a:rPr lang="nl-NL" sz="1000">
                          <a:effectLst/>
                          <a:latin typeface="Calibri"/>
                        </a:rPr>
                        <a:t> student </a:t>
                      </a:r>
                      <a:r>
                        <a:rPr lang="nl-NL" sz="1000" err="1">
                          <a:effectLst/>
                          <a:latin typeface="Calibri"/>
                        </a:rPr>
                        <a:t>can</a:t>
                      </a:r>
                      <a:r>
                        <a:rPr lang="nl-NL" sz="1000">
                          <a:effectLst/>
                          <a:latin typeface="Calibri"/>
                        </a:rPr>
                        <a:t> </a:t>
                      </a:r>
                      <a:r>
                        <a:rPr lang="nl-NL" sz="1000" err="1">
                          <a:effectLst/>
                          <a:latin typeface="Calibri"/>
                        </a:rPr>
                        <a:t>be</a:t>
                      </a:r>
                      <a:r>
                        <a:rPr lang="nl-NL" sz="1000">
                          <a:effectLst/>
                          <a:latin typeface="Calibri"/>
                        </a:rPr>
                        <a:t> found in </a:t>
                      </a:r>
                      <a:r>
                        <a:rPr lang="nl-NL" sz="1000" err="1">
                          <a:effectLst/>
                          <a:latin typeface="Calibri"/>
                        </a:rPr>
                        <a:t>this</a:t>
                      </a:r>
                      <a:r>
                        <a:rPr lang="nl-NL" sz="1000">
                          <a:effectLst/>
                          <a:latin typeface="Calibri"/>
                        </a:rPr>
                        <a:t> </a:t>
                      </a:r>
                      <a:r>
                        <a:rPr lang="nl-NL" sz="1000" dirty="0">
                          <a:effectLst/>
                          <a:latin typeface="Calibri"/>
                          <a:hlinkClick r:id="rId6"/>
                        </a:rPr>
                        <a:t>README.md fil</a:t>
                      </a:r>
                      <a:r>
                        <a:rPr lang="nl-NL" sz="1000">
                          <a:effectLst/>
                          <a:latin typeface="Calibri"/>
                        </a:rPr>
                        <a:t>e. My training file </a:t>
                      </a:r>
                      <a:r>
                        <a:rPr lang="nl-NL" sz="1000" err="1">
                          <a:effectLst/>
                          <a:latin typeface="Calibri"/>
                        </a:rPr>
                        <a:t>can</a:t>
                      </a:r>
                      <a:r>
                        <a:rPr lang="nl-NL" sz="1000">
                          <a:effectLst/>
                          <a:latin typeface="Calibri"/>
                        </a:rPr>
                        <a:t> </a:t>
                      </a:r>
                      <a:r>
                        <a:rPr lang="nl-NL" sz="1000" err="1">
                          <a:effectLst/>
                          <a:latin typeface="Calibri"/>
                        </a:rPr>
                        <a:t>be</a:t>
                      </a:r>
                      <a:r>
                        <a:rPr lang="nl-NL" sz="1000">
                          <a:effectLst/>
                          <a:latin typeface="Calibri"/>
                        </a:rPr>
                        <a:t> found </a:t>
                      </a:r>
                      <a:r>
                        <a:rPr lang="nl-NL" sz="1000" dirty="0">
                          <a:effectLst/>
                          <a:latin typeface="Calibri"/>
                          <a:hlinkClick r:id="rId7"/>
                        </a:rPr>
                        <a:t>here.</a:t>
                      </a:r>
                      <a:r>
                        <a:rPr lang="nl-NL" sz="1000">
                          <a:effectLst/>
                          <a:latin typeface="Calibri"/>
                        </a:rPr>
                        <a:t> My </a:t>
                      </a:r>
                      <a:r>
                        <a:rPr lang="nl-NL" sz="1000" err="1">
                          <a:effectLst/>
                          <a:latin typeface="Calibri"/>
                        </a:rPr>
                        <a:t>testing</a:t>
                      </a:r>
                      <a:r>
                        <a:rPr lang="nl-NL" sz="1000">
                          <a:effectLst/>
                          <a:latin typeface="Calibri"/>
                        </a:rPr>
                        <a:t> file </a:t>
                      </a:r>
                      <a:r>
                        <a:rPr lang="nl-NL" sz="1000" err="1">
                          <a:effectLst/>
                          <a:latin typeface="Calibri"/>
                        </a:rPr>
                        <a:t>can</a:t>
                      </a:r>
                      <a:r>
                        <a:rPr lang="nl-NL" sz="1000">
                          <a:effectLst/>
                          <a:latin typeface="Calibri"/>
                        </a:rPr>
                        <a:t> </a:t>
                      </a:r>
                      <a:r>
                        <a:rPr lang="nl-NL" sz="1000" err="1">
                          <a:effectLst/>
                          <a:latin typeface="Calibri"/>
                        </a:rPr>
                        <a:t>be</a:t>
                      </a:r>
                      <a:r>
                        <a:rPr lang="nl-NL" sz="1000">
                          <a:effectLst/>
                          <a:latin typeface="Calibri"/>
                        </a:rPr>
                        <a:t> found </a:t>
                      </a:r>
                      <a:r>
                        <a:rPr lang="nl-NL" sz="1000" dirty="0">
                          <a:effectLst/>
                          <a:latin typeface="Calibri"/>
                          <a:hlinkClick r:id="rId8"/>
                        </a:rPr>
                        <a:t>here.</a:t>
                      </a:r>
                      <a:endParaRPr lang="nl-NL" sz="1000">
                        <a:effectLst/>
                        <a:latin typeface="Calibri"/>
                      </a:endParaRPr>
                    </a:p>
                  </a:txBody>
                  <a:tcPr marL="9524" marR="9524" marT="9524">
                    <a:lnL w="0">
                      <a:noFill/>
                    </a:lnL>
                    <a:lnR w="0">
                      <a:noFill/>
                    </a:lnR>
                    <a:lnT w="0">
                      <a:noFill/>
                    </a:lnT>
                    <a:lnB w="0">
                      <a:noFill/>
                    </a:lnB>
                    <a:solidFill>
                      <a:srgbClr val="D1F1DA"/>
                    </a:solidFill>
                  </a:tcPr>
                </a:tc>
                <a:tc>
                  <a:txBody>
                    <a:bodyPr/>
                    <a:lstStyle/>
                    <a:p>
                      <a:pPr lvl="0">
                        <a:buNone/>
                      </a:pPr>
                      <a:endParaRPr lang="nl-NL" sz="1000">
                        <a:effectLst/>
                        <a:latin typeface="Calibri"/>
                      </a:endParaRPr>
                    </a:p>
                  </a:txBody>
                  <a:tcPr marL="9525" marR="9525" marT="9525">
                    <a:lnL>
                      <a:noFill/>
                    </a:lnL>
                    <a:lnR>
                      <a:noFill/>
                    </a:lnR>
                    <a:lnT>
                      <a:noFill/>
                    </a:lnT>
                    <a:lnB>
                      <a:noFill/>
                    </a:lnB>
                    <a:solidFill>
                      <a:srgbClr val="DAF1F3"/>
                    </a:solidFill>
                  </a:tcPr>
                </a:tc>
                <a:tc>
                  <a:txBody>
                    <a:bodyPr/>
                    <a:lstStyle/>
                    <a:p>
                      <a:pPr lvl="0">
                        <a:buNone/>
                      </a:pPr>
                      <a:endParaRPr lang="nl-NL" sz="1000">
                        <a:effectLst/>
                        <a:latin typeface="Calibri"/>
                      </a:endParaRP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spTree>
    <p:extLst>
      <p:ext uri="{BB962C8B-B14F-4D97-AF65-F5344CB8AC3E}">
        <p14:creationId xmlns:p14="http://schemas.microsoft.com/office/powerpoint/2010/main" val="700489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sz="2800" b="1">
                <a:solidFill>
                  <a:schemeClr val="bg1"/>
                </a:solidFill>
              </a:rPr>
              <a:t>Technical Report: Computer Vision, Reinforcement Learning, and Robotics </a:t>
            </a:r>
            <a:endParaRPr lang="en-US" sz="2800">
              <a:solidFill>
                <a:schemeClr val="bg1"/>
              </a:solidFill>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b="1">
                <a:solidFill>
                  <a:schemeClr val="bg1"/>
                </a:solidFill>
              </a:rPr>
              <a:t>The student can translate results into effective reporting.</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5</a:t>
            </a:r>
          </a:p>
        </p:txBody>
      </p:sp>
    </p:spTree>
    <p:extLst>
      <p:ext uri="{BB962C8B-B14F-4D97-AF65-F5344CB8AC3E}">
        <p14:creationId xmlns:p14="http://schemas.microsoft.com/office/powerpoint/2010/main" val="4035082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7/7</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5.1</a:t>
            </a:r>
            <a:endParaRPr lang="en-US">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Technical Report</a:t>
            </a:r>
            <a:endParaRPr lang="en-US"/>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6079"/>
            <a:ext cx="2892447" cy="576000"/>
          </a:xfrm>
          <a:prstGeom prst="rect">
            <a:avLst/>
          </a:prstGeom>
        </p:spPr>
        <p:txBody>
          <a:bodyPr spcFirstLastPara="1" wrap="square" lIns="91425" tIns="91425" rIns="91425" bIns="91425" anchor="ctr" anchorCtr="0">
            <a:noAutofit/>
          </a:bodyPr>
          <a:lstStyle/>
          <a:p>
            <a:r>
              <a:rPr lang="en-US" sz="1000" b="1">
                <a:solidFill>
                  <a:schemeClr val="bg1"/>
                </a:solidFill>
              </a:rPr>
              <a:t>Technical Report: Computer Vision, Reinforcement Learning, and Robotics </a:t>
            </a:r>
            <a:endParaRPr lang="en-US" sz="1000">
              <a:solidFill>
                <a:schemeClr val="bg1"/>
              </a:solidFill>
            </a:endParaRPr>
          </a:p>
          <a:p>
            <a:endParaRPr lang="en-US" sz="1000" b="1">
              <a:solidFill>
                <a:schemeClr val="bg1"/>
              </a:solidFill>
            </a:endParaRP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772579" y="-6080"/>
            <a:ext cx="4206300" cy="576000"/>
          </a:xfrm>
          <a:prstGeom prst="rect">
            <a:avLst/>
          </a:prstGeom>
        </p:spPr>
        <p:txBody>
          <a:bodyPr spcFirstLastPara="1" wrap="square" lIns="91425" tIns="91425" rIns="91425" bIns="91425" anchor="ctr" anchorCtr="0">
            <a:noAutofit/>
          </a:bodyPr>
          <a:lstStyle/>
          <a:p>
            <a:r>
              <a:rPr lang="en-US" sz="1000" b="1" i="0">
                <a:solidFill>
                  <a:schemeClr val="bg1"/>
                </a:solidFill>
              </a:rPr>
              <a:t>The student can translate results into effective reporting.</a:t>
            </a:r>
            <a:endParaRPr lang="en-US" sz="1000" b="1">
              <a:solidFill>
                <a:schemeClr val="bg1"/>
              </a:solidFill>
            </a:endParaRPr>
          </a:p>
        </p:txBody>
      </p:sp>
      <p:graphicFrame>
        <p:nvGraphicFramePr>
          <p:cNvPr id="5" name="Tabel 4">
            <a:extLst>
              <a:ext uri="{FF2B5EF4-FFF2-40B4-BE49-F238E27FC236}">
                <a16:creationId xmlns:a16="http://schemas.microsoft.com/office/drawing/2014/main" id="{16A7962D-4F1C-4374-51D5-28465E0D4673}"/>
              </a:ext>
            </a:extLst>
          </p:cNvPr>
          <p:cNvGraphicFramePr>
            <a:graphicFrameLocks noGrp="1"/>
          </p:cNvGraphicFramePr>
          <p:nvPr>
            <p:extLst>
              <p:ext uri="{D42A27DB-BD31-4B8C-83A1-F6EECF244321}">
                <p14:modId xmlns:p14="http://schemas.microsoft.com/office/powerpoint/2010/main" val="1243396441"/>
              </p:ext>
            </p:extLst>
          </p:nvPr>
        </p:nvGraphicFramePr>
        <p:xfrm>
          <a:off x="64093" y="1137658"/>
          <a:ext cx="9020006" cy="609606"/>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52857838"/>
                    </a:ext>
                  </a:extLst>
                </a:gridCol>
                <a:gridCol w="1099565">
                  <a:extLst>
                    <a:ext uri="{9D8B030D-6E8A-4147-A177-3AD203B41FA5}">
                      <a16:colId xmlns:a16="http://schemas.microsoft.com/office/drawing/2014/main" val="1200305171"/>
                    </a:ext>
                  </a:extLst>
                </a:gridCol>
                <a:gridCol w="1403509">
                  <a:extLst>
                    <a:ext uri="{9D8B030D-6E8A-4147-A177-3AD203B41FA5}">
                      <a16:colId xmlns:a16="http://schemas.microsoft.com/office/drawing/2014/main" val="3735495059"/>
                    </a:ext>
                  </a:extLst>
                </a:gridCol>
                <a:gridCol w="1555482">
                  <a:extLst>
                    <a:ext uri="{9D8B030D-6E8A-4147-A177-3AD203B41FA5}">
                      <a16:colId xmlns:a16="http://schemas.microsoft.com/office/drawing/2014/main" val="3261253841"/>
                    </a:ext>
                  </a:extLst>
                </a:gridCol>
                <a:gridCol w="1734273">
                  <a:extLst>
                    <a:ext uri="{9D8B030D-6E8A-4147-A177-3AD203B41FA5}">
                      <a16:colId xmlns:a16="http://schemas.microsoft.com/office/drawing/2014/main" val="1394834940"/>
                    </a:ext>
                  </a:extLst>
                </a:gridCol>
                <a:gridCol w="1734273">
                  <a:extLst>
                    <a:ext uri="{9D8B030D-6E8A-4147-A177-3AD203B41FA5}">
                      <a16:colId xmlns:a16="http://schemas.microsoft.com/office/drawing/2014/main" val="3591802011"/>
                    </a:ext>
                  </a:extLst>
                </a:gridCol>
              </a:tblGrid>
              <a:tr h="609606">
                <a:tc>
                  <a:txBody>
                    <a:bodyPr/>
                    <a:lstStyle/>
                    <a:p>
                      <a:pPr algn="ctr" fontAlgn="b"/>
                      <a:r>
                        <a:rPr lang="nl-NL" sz="1000" b="1">
                          <a:solidFill>
                            <a:srgbClr val="FFFFFF"/>
                          </a:solidFill>
                          <a:effectLst/>
                          <a:latin typeface="Calibri" panose="020F0502020204030204" pitchFamily="34" charset="0"/>
                        </a:rPr>
                        <a:t>MISSING</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POOR</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INSUFFICIENT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SUFFICIENT</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GOOD</a:t>
                      </a:r>
                    </a:p>
                  </a:txBody>
                  <a:tcPr marL="9525" marR="9525" marT="9525" anchor="b">
                    <a:lnL>
                      <a:noFill/>
                    </a:lnL>
                    <a:lnR>
                      <a:noFill/>
                    </a:lnR>
                    <a:lnT>
                      <a:noFill/>
                    </a:lnT>
                    <a:lnB>
                      <a:noFill/>
                    </a:lnB>
                    <a:solidFill>
                      <a:srgbClr val="000000"/>
                    </a:solidFill>
                  </a:tcPr>
                </a:tc>
                <a:tc>
                  <a:txBody>
                    <a:bodyPr/>
                    <a:lstStyle/>
                    <a:p>
                      <a:pPr algn="ctr" fontAlgn="b"/>
                      <a:r>
                        <a:rPr lang="nl-NL" sz="1000" b="1">
                          <a:solidFill>
                            <a:srgbClr val="FFFFFF"/>
                          </a:solidFill>
                          <a:effectLst/>
                          <a:latin typeface="Calibri" panose="020F0502020204030204" pitchFamily="34" charset="0"/>
                        </a:rPr>
                        <a:t>EXCELLENT</a:t>
                      </a:r>
                    </a:p>
                  </a:txBody>
                  <a:tcPr marL="9525" marR="9525" marT="9525" anchor="b">
                    <a:lnL>
                      <a:noFill/>
                    </a:lnL>
                    <a:lnR>
                      <a:noFill/>
                    </a:lnR>
                    <a:lnT>
                      <a:noFill/>
                    </a:lnT>
                    <a:lnB>
                      <a:noFill/>
                    </a:lnB>
                    <a:solidFill>
                      <a:srgbClr val="000000"/>
                    </a:solidFill>
                  </a:tcPr>
                </a:tc>
                <a:extLst>
                  <a:ext uri="{0D108BD9-81ED-4DB2-BD59-A6C34878D82A}">
                    <a16:rowId xmlns:a16="http://schemas.microsoft.com/office/drawing/2014/main" val="2993067330"/>
                  </a:ext>
                </a:extLst>
              </a:tr>
            </a:tbl>
          </a:graphicData>
        </a:graphic>
      </p:graphicFrame>
      <p:graphicFrame>
        <p:nvGraphicFramePr>
          <p:cNvPr id="9" name="Tabel 8">
            <a:extLst>
              <a:ext uri="{FF2B5EF4-FFF2-40B4-BE49-F238E27FC236}">
                <a16:creationId xmlns:a16="http://schemas.microsoft.com/office/drawing/2014/main" id="{BD5197AC-D9E5-2DE9-B90A-AA9297AA3938}"/>
              </a:ext>
            </a:extLst>
          </p:cNvPr>
          <p:cNvGraphicFramePr>
            <a:graphicFrameLocks noGrp="1"/>
          </p:cNvGraphicFramePr>
          <p:nvPr>
            <p:extLst>
              <p:ext uri="{D42A27DB-BD31-4B8C-83A1-F6EECF244321}">
                <p14:modId xmlns:p14="http://schemas.microsoft.com/office/powerpoint/2010/main" val="4001118685"/>
              </p:ext>
            </p:extLst>
          </p:nvPr>
        </p:nvGraphicFramePr>
        <p:xfrm>
          <a:off x="69695" y="3143250"/>
          <a:ext cx="9020011" cy="1975485"/>
        </p:xfrm>
        <a:graphic>
          <a:graphicData uri="http://schemas.openxmlformats.org/drawingml/2006/table">
            <a:tbl>
              <a:tblPr firstRow="1" bandRow="1">
                <a:tableStyleId>{764D4AE7-FFBC-431D-9275-528F30A785D3}</a:tableStyleId>
              </a:tblPr>
              <a:tblGrid>
                <a:gridCol w="1492904">
                  <a:extLst>
                    <a:ext uri="{9D8B030D-6E8A-4147-A177-3AD203B41FA5}">
                      <a16:colId xmlns:a16="http://schemas.microsoft.com/office/drawing/2014/main" val="2840239963"/>
                    </a:ext>
                  </a:extLst>
                </a:gridCol>
                <a:gridCol w="1099565">
                  <a:extLst>
                    <a:ext uri="{9D8B030D-6E8A-4147-A177-3AD203B41FA5}">
                      <a16:colId xmlns:a16="http://schemas.microsoft.com/office/drawing/2014/main" val="1322794671"/>
                    </a:ext>
                  </a:extLst>
                </a:gridCol>
                <a:gridCol w="1403510">
                  <a:extLst>
                    <a:ext uri="{9D8B030D-6E8A-4147-A177-3AD203B41FA5}">
                      <a16:colId xmlns:a16="http://schemas.microsoft.com/office/drawing/2014/main" val="3623147846"/>
                    </a:ext>
                  </a:extLst>
                </a:gridCol>
                <a:gridCol w="1555482">
                  <a:extLst>
                    <a:ext uri="{9D8B030D-6E8A-4147-A177-3AD203B41FA5}">
                      <a16:colId xmlns:a16="http://schemas.microsoft.com/office/drawing/2014/main" val="2533494911"/>
                    </a:ext>
                  </a:extLst>
                </a:gridCol>
                <a:gridCol w="1734275">
                  <a:extLst>
                    <a:ext uri="{9D8B030D-6E8A-4147-A177-3AD203B41FA5}">
                      <a16:colId xmlns:a16="http://schemas.microsoft.com/office/drawing/2014/main" val="760312577"/>
                    </a:ext>
                  </a:extLst>
                </a:gridCol>
                <a:gridCol w="1734275">
                  <a:extLst>
                    <a:ext uri="{9D8B030D-6E8A-4147-A177-3AD203B41FA5}">
                      <a16:colId xmlns:a16="http://schemas.microsoft.com/office/drawing/2014/main" val="1401527989"/>
                    </a:ext>
                  </a:extLst>
                </a:gridCol>
              </a:tblGrid>
              <a:tr h="1860783">
                <a:tc>
                  <a:txBody>
                    <a:bodyPr/>
                    <a:lstStyle/>
                    <a:p>
                      <a:pPr lvl="0">
                        <a:buNone/>
                      </a:pPr>
                      <a:r>
                        <a:rPr lang="nl-NL" sz="1000">
                          <a:effectLst/>
                          <a:latin typeface="Calibri"/>
                        </a:rPr>
                        <a:t>Please use this link to </a:t>
                      </a:r>
                      <a:r>
                        <a:rPr lang="nl-NL" sz="1000">
                          <a:effectLst/>
                          <a:latin typeface="Calibri"/>
                          <a:hlinkClick r:id="rId3"/>
                        </a:rPr>
                        <a:t>the report</a:t>
                      </a:r>
                      <a:r>
                        <a:rPr lang="nl-NL" sz="1000">
                          <a:effectLst/>
                          <a:latin typeface="Calibri"/>
                        </a:rPr>
                        <a:t> if the other links don't work.</a:t>
                      </a:r>
                    </a:p>
                  </a:txBody>
                  <a:tcPr marL="9524" marR="9524" marT="9524">
                    <a:lnL w="0">
                      <a:noFill/>
                    </a:lnL>
                    <a:lnR w="0">
                      <a:noFill/>
                    </a:lnR>
                    <a:lnT w="0">
                      <a:noFill/>
                    </a:lnT>
                    <a:lnB w="0">
                      <a:noFill/>
                    </a:lnB>
                    <a:solidFill>
                      <a:srgbClr val="FBDAD7"/>
                    </a:solidFill>
                  </a:tcPr>
                </a:tc>
                <a:tc>
                  <a:txBody>
                    <a:bodyPr/>
                    <a:lstStyle/>
                    <a:p>
                      <a:pPr lvl="0">
                        <a:buNone/>
                      </a:pPr>
                      <a:r>
                        <a:rPr lang="nl-NL" sz="1000">
                          <a:effectLst/>
                          <a:latin typeface="Calibri"/>
                        </a:rPr>
                        <a:t>I </a:t>
                      </a:r>
                      <a:r>
                        <a:rPr lang="nl-NL" sz="1000" err="1">
                          <a:effectLst/>
                          <a:latin typeface="Calibri"/>
                        </a:rPr>
                        <a:t>wrote</a:t>
                      </a:r>
                      <a:r>
                        <a:rPr lang="nl-NL" sz="1000">
                          <a:effectLst/>
                          <a:latin typeface="Calibri"/>
                        </a:rPr>
                        <a:t> a </a:t>
                      </a:r>
                      <a:r>
                        <a:rPr lang="nl-NL" sz="1000">
                          <a:effectLst/>
                          <a:latin typeface="Calibri"/>
                          <a:hlinkClick r:id="rId4"/>
                        </a:rPr>
                        <a:t>technical report</a:t>
                      </a:r>
                      <a:r>
                        <a:rPr lang="nl-NL" sz="1000">
                          <a:effectLst/>
                          <a:latin typeface="Calibri"/>
                        </a:rPr>
                        <a:t> </a:t>
                      </a:r>
                      <a:r>
                        <a:rPr lang="nl-NL" sz="1000" err="1">
                          <a:effectLst/>
                          <a:latin typeface="Calibri"/>
                        </a:rPr>
                        <a:t>with</a:t>
                      </a:r>
                      <a:r>
                        <a:rPr lang="nl-NL" sz="1000">
                          <a:effectLst/>
                          <a:latin typeface="Calibri"/>
                        </a:rPr>
                        <a:t> a word </a:t>
                      </a:r>
                      <a:r>
                        <a:rPr lang="nl-NL" sz="1000" err="1">
                          <a:effectLst/>
                          <a:latin typeface="Calibri"/>
                        </a:rPr>
                        <a:t>count</a:t>
                      </a:r>
                      <a:r>
                        <a:rPr lang="nl-NL" sz="1000">
                          <a:effectLst/>
                          <a:latin typeface="Calibri"/>
                        </a:rPr>
                        <a:t> </a:t>
                      </a:r>
                      <a:r>
                        <a:rPr lang="nl-NL" sz="1000" err="1">
                          <a:effectLst/>
                          <a:latin typeface="Calibri"/>
                        </a:rPr>
                        <a:t>between</a:t>
                      </a:r>
                      <a:r>
                        <a:rPr lang="nl-NL" sz="1000">
                          <a:effectLst/>
                          <a:latin typeface="Calibri"/>
                        </a:rPr>
                        <a:t> 3000 </a:t>
                      </a:r>
                      <a:r>
                        <a:rPr lang="nl-NL" sz="1000" err="1">
                          <a:effectLst/>
                          <a:latin typeface="Calibri"/>
                        </a:rPr>
                        <a:t>and</a:t>
                      </a:r>
                      <a:r>
                        <a:rPr lang="nl-NL" sz="1000">
                          <a:effectLst/>
                          <a:latin typeface="Calibri"/>
                        </a:rPr>
                        <a:t> 5000 </a:t>
                      </a:r>
                      <a:r>
                        <a:rPr lang="nl-NL" sz="1000" err="1">
                          <a:effectLst/>
                          <a:latin typeface="Calibri"/>
                        </a:rPr>
                        <a:t>words</a:t>
                      </a:r>
                      <a:r>
                        <a:rPr lang="nl-NL" sz="1000">
                          <a:effectLst/>
                          <a:latin typeface="Calibri"/>
                        </a:rPr>
                        <a:t>.</a:t>
                      </a:r>
                    </a:p>
                  </a:txBody>
                  <a:tcPr marL="9525" marR="9525" marT="9525">
                    <a:lnL>
                      <a:noFill/>
                    </a:lnL>
                    <a:lnR>
                      <a:noFill/>
                    </a:lnR>
                    <a:lnT>
                      <a:noFill/>
                    </a:lnT>
                    <a:lnB>
                      <a:noFill/>
                    </a:lnB>
                    <a:solidFill>
                      <a:srgbClr val="FFE1CC"/>
                    </a:solidFill>
                  </a:tcPr>
                </a:tc>
                <a:tc>
                  <a:txBody>
                    <a:bodyPr/>
                    <a:lstStyle/>
                    <a:p>
                      <a:pPr lvl="0">
                        <a:buNone/>
                      </a:pPr>
                      <a:r>
                        <a:rPr lang="nl-NL" sz="1000">
                          <a:effectLst/>
                          <a:latin typeface="Calibri"/>
                        </a:rPr>
                        <a:t>In </a:t>
                      </a:r>
                      <a:r>
                        <a:rPr lang="nl-NL" sz="1000" err="1">
                          <a:effectLst/>
                          <a:latin typeface="Calibri"/>
                        </a:rPr>
                        <a:t>the</a:t>
                      </a:r>
                      <a:r>
                        <a:rPr lang="nl-NL" sz="1000">
                          <a:effectLst/>
                          <a:latin typeface="Calibri"/>
                        </a:rPr>
                        <a:t> </a:t>
                      </a:r>
                      <a:r>
                        <a:rPr lang="nl-NL" sz="1000" err="1">
                          <a:effectLst/>
                          <a:latin typeface="Calibri"/>
                        </a:rPr>
                        <a:t>introducton</a:t>
                      </a:r>
                      <a:r>
                        <a:rPr lang="nl-NL" sz="1000">
                          <a:effectLst/>
                          <a:latin typeface="Calibri"/>
                        </a:rPr>
                        <a:t> </a:t>
                      </a:r>
                      <a:r>
                        <a:rPr lang="nl-NL" sz="1000" err="1">
                          <a:effectLst/>
                          <a:latin typeface="Calibri"/>
                        </a:rPr>
                        <a:t>section</a:t>
                      </a:r>
                      <a:r>
                        <a:rPr lang="nl-NL" sz="1000">
                          <a:effectLst/>
                          <a:latin typeface="Calibri"/>
                        </a:rPr>
                        <a:t> of </a:t>
                      </a:r>
                      <a:r>
                        <a:rPr lang="nl-NL" sz="1000" err="1">
                          <a:effectLst/>
                          <a:latin typeface="Calibri"/>
                        </a:rPr>
                        <a:t>the</a:t>
                      </a:r>
                      <a:r>
                        <a:rPr lang="nl-NL" sz="1000">
                          <a:effectLst/>
                          <a:latin typeface="Calibri"/>
                        </a:rPr>
                        <a:t> </a:t>
                      </a:r>
                      <a:r>
                        <a:rPr lang="nl-NL" sz="1000" b="0" i="0" u="none" strike="noStrike" noProof="0">
                          <a:effectLst/>
                          <a:hlinkClick r:id="rId4"/>
                        </a:rPr>
                        <a:t>technical report</a:t>
                      </a:r>
                      <a:r>
                        <a:rPr lang="nl-NL" sz="1000" b="0" i="0" u="none" strike="noStrike" noProof="0">
                          <a:effectLst/>
                        </a:rPr>
                        <a:t>, I </a:t>
                      </a:r>
                      <a:r>
                        <a:rPr lang="nl-NL" sz="1000" b="0" i="0" u="none" strike="noStrike" noProof="0" err="1">
                          <a:effectLst/>
                        </a:rPr>
                        <a:t>provided</a:t>
                      </a:r>
                      <a:r>
                        <a:rPr lang="nl-NL" sz="1000" b="0" i="0" u="none" strike="noStrike" noProof="0">
                          <a:effectLst/>
                        </a:rPr>
                        <a:t> </a:t>
                      </a:r>
                      <a:r>
                        <a:rPr lang="nl-NL" sz="1000" b="0" i="0" u="none" strike="noStrike" noProof="0" err="1">
                          <a:effectLst/>
                        </a:rPr>
                        <a:t>an</a:t>
                      </a:r>
                      <a:r>
                        <a:rPr lang="nl-NL" sz="1000" b="0" i="0" u="none" strike="noStrike" noProof="0">
                          <a:effectLst/>
                        </a:rPr>
                        <a:t> adequate </a:t>
                      </a:r>
                      <a:r>
                        <a:rPr lang="nl-NL" sz="1000" b="0" i="0" u="none" strike="noStrike" noProof="0" err="1">
                          <a:effectLst/>
                        </a:rPr>
                        <a:t>overview</a:t>
                      </a:r>
                      <a:r>
                        <a:rPr lang="nl-NL" sz="1000" b="0" i="0" u="none" strike="noStrike" noProof="0">
                          <a:effectLst/>
                        </a:rPr>
                        <a:t> </a:t>
                      </a:r>
                      <a:r>
                        <a:rPr lang="nl-NL" sz="1000" b="0" i="0" u="none" strike="noStrike" noProof="0" err="1">
                          <a:effectLst/>
                        </a:rPr>
                        <a:t>and</a:t>
                      </a:r>
                      <a:r>
                        <a:rPr lang="nl-NL" sz="1000" b="0" i="0" u="none" strike="noStrike" noProof="0">
                          <a:effectLst/>
                        </a:rPr>
                        <a:t> </a:t>
                      </a:r>
                      <a:r>
                        <a:rPr lang="nl-NL" sz="1000" b="0" i="0" u="none" strike="noStrike" noProof="0" err="1">
                          <a:effectLst/>
                        </a:rPr>
                        <a:t>general</a:t>
                      </a:r>
                      <a:r>
                        <a:rPr lang="nl-NL" sz="1000" b="0" i="0" u="none" strike="noStrike" noProof="0">
                          <a:effectLst/>
                        </a:rPr>
                        <a:t> </a:t>
                      </a:r>
                      <a:r>
                        <a:rPr lang="nl-NL" sz="1000" b="0" i="0" u="none" strike="noStrike" noProof="0" err="1">
                          <a:effectLst/>
                        </a:rPr>
                        <a:t>explanation</a:t>
                      </a:r>
                      <a:r>
                        <a:rPr lang="nl-NL" sz="1000" b="0" i="0" u="none" strike="noStrike" noProof="0">
                          <a:effectLst/>
                        </a:rPr>
                        <a:t> on </a:t>
                      </a:r>
                      <a:r>
                        <a:rPr lang="nl-NL" sz="1000" b="0" i="0" u="none" strike="noStrike" noProof="0" err="1">
                          <a:effectLst/>
                        </a:rPr>
                        <a:t>the</a:t>
                      </a:r>
                      <a:r>
                        <a:rPr lang="nl-NL" sz="1000" b="0" i="0" u="none" strike="noStrike" noProof="0">
                          <a:effectLst/>
                        </a:rPr>
                        <a:t> scope of </a:t>
                      </a:r>
                      <a:r>
                        <a:rPr lang="nl-NL" sz="1000" b="0" i="0" u="none" strike="noStrike" noProof="0" err="1">
                          <a:effectLst/>
                        </a:rPr>
                        <a:t>the</a:t>
                      </a:r>
                      <a:r>
                        <a:rPr lang="nl-NL" sz="1000" b="0" i="0" u="none" strike="noStrike" noProof="0">
                          <a:effectLst/>
                        </a:rPr>
                        <a:t> </a:t>
                      </a:r>
                      <a:r>
                        <a:rPr lang="nl-NL" sz="1000" b="0" i="0" u="none" strike="noStrike" noProof="0" err="1">
                          <a:effectLst/>
                        </a:rPr>
                        <a:t>work</a:t>
                      </a:r>
                      <a:r>
                        <a:rPr lang="nl-NL" sz="1000" b="0" i="0" u="none" strike="noStrike" noProof="0">
                          <a:effectLst/>
                        </a:rPr>
                        <a:t>.</a:t>
                      </a:r>
                      <a:endParaRPr lang="nl-NL" sz="1000">
                        <a:effectLst/>
                        <a:latin typeface="Calibri"/>
                      </a:endParaRPr>
                    </a:p>
                    <a:p>
                      <a:pPr lvl="0">
                        <a:buNone/>
                      </a:pPr>
                      <a:endParaRPr lang="nl-NL" sz="1000">
                        <a:effectLst/>
                        <a:latin typeface="Calibri"/>
                      </a:endParaRPr>
                    </a:p>
                    <a:p>
                      <a:pPr lvl="0">
                        <a:buNone/>
                      </a:pPr>
                      <a:r>
                        <a:rPr lang="nl-NL" sz="1000">
                          <a:effectLst/>
                          <a:latin typeface="Calibri"/>
                        </a:rPr>
                        <a:t>In </a:t>
                      </a:r>
                      <a:r>
                        <a:rPr lang="nl-NL" sz="1000" err="1">
                          <a:effectLst/>
                          <a:latin typeface="Calibri"/>
                        </a:rPr>
                        <a:t>the</a:t>
                      </a:r>
                      <a:r>
                        <a:rPr lang="nl-NL" sz="1000">
                          <a:effectLst/>
                          <a:latin typeface="Calibri"/>
                        </a:rPr>
                        <a:t> </a:t>
                      </a:r>
                      <a:r>
                        <a:rPr lang="nl-NL" sz="1000">
                          <a:effectLst/>
                          <a:latin typeface="Calibri"/>
                          <a:hlinkClick r:id="rId4"/>
                        </a:rPr>
                        <a:t>technical report</a:t>
                      </a:r>
                      <a:r>
                        <a:rPr lang="nl-NL" sz="1000">
                          <a:effectLst/>
                          <a:latin typeface="Calibri"/>
                        </a:rPr>
                        <a:t>, </a:t>
                      </a:r>
                      <a:r>
                        <a:rPr lang="nl-NL" sz="1000" err="1">
                          <a:effectLst/>
                          <a:latin typeface="Calibri"/>
                        </a:rPr>
                        <a:t>under</a:t>
                      </a:r>
                      <a:r>
                        <a:rPr lang="nl-NL" sz="1000">
                          <a:effectLst/>
                          <a:latin typeface="Calibri"/>
                        </a:rPr>
                        <a:t> </a:t>
                      </a:r>
                      <a:r>
                        <a:rPr lang="nl-NL" sz="1000" err="1">
                          <a:effectLst/>
                          <a:latin typeface="Calibri"/>
                        </a:rPr>
                        <a:t>the</a:t>
                      </a:r>
                      <a:r>
                        <a:rPr lang="nl-NL" sz="1000">
                          <a:effectLst/>
                          <a:latin typeface="Calibri"/>
                        </a:rPr>
                        <a:t> Dataset </a:t>
                      </a:r>
                      <a:r>
                        <a:rPr lang="nl-NL" sz="1000" err="1">
                          <a:effectLst/>
                          <a:latin typeface="Calibri"/>
                        </a:rPr>
                        <a:t>section</a:t>
                      </a:r>
                      <a:r>
                        <a:rPr lang="nl-NL" sz="1000">
                          <a:effectLst/>
                          <a:latin typeface="Calibri"/>
                        </a:rPr>
                        <a:t>, I </a:t>
                      </a:r>
                      <a:r>
                        <a:rPr lang="nl-NL" sz="1000" err="1">
                          <a:effectLst/>
                          <a:latin typeface="Calibri"/>
                        </a:rPr>
                        <a:t>explained</a:t>
                      </a:r>
                      <a:r>
                        <a:rPr lang="nl-NL" sz="1000">
                          <a:effectLst/>
                          <a:latin typeface="Calibri"/>
                        </a:rPr>
                        <a:t> </a:t>
                      </a:r>
                      <a:r>
                        <a:rPr lang="nl-NL" sz="1000" err="1">
                          <a:effectLst/>
                          <a:latin typeface="Calibri"/>
                        </a:rPr>
                        <a:t>the</a:t>
                      </a:r>
                      <a:r>
                        <a:rPr lang="nl-NL" sz="1000">
                          <a:effectLst/>
                          <a:latin typeface="Calibri"/>
                        </a:rPr>
                        <a:t> dataset, </a:t>
                      </a:r>
                      <a:r>
                        <a:rPr lang="nl-NL" sz="1000" err="1">
                          <a:effectLst/>
                          <a:latin typeface="Calibri"/>
                        </a:rPr>
                        <a:t>its</a:t>
                      </a:r>
                      <a:r>
                        <a:rPr lang="nl-NL" sz="1000">
                          <a:effectLst/>
                          <a:latin typeface="Calibri"/>
                        </a:rPr>
                        <a:t> </a:t>
                      </a:r>
                      <a:r>
                        <a:rPr lang="nl-NL" sz="1000" err="1">
                          <a:effectLst/>
                          <a:latin typeface="Calibri"/>
                        </a:rPr>
                        <a:t>collection</a:t>
                      </a:r>
                      <a:r>
                        <a:rPr lang="nl-NL" sz="1000">
                          <a:effectLst/>
                          <a:latin typeface="Calibri"/>
                        </a:rPr>
                        <a:t> </a:t>
                      </a:r>
                      <a:r>
                        <a:rPr lang="nl-NL" sz="1000" err="1">
                          <a:effectLst/>
                          <a:latin typeface="Calibri"/>
                        </a:rPr>
                        <a:t>and</a:t>
                      </a:r>
                      <a:r>
                        <a:rPr lang="nl-NL" sz="1000">
                          <a:effectLst/>
                          <a:latin typeface="Calibri"/>
                        </a:rPr>
                        <a:t> labeling.</a:t>
                      </a:r>
                    </a:p>
                  </a:txBody>
                  <a:tcPr marL="9525" marR="9525" marT="9525">
                    <a:lnL>
                      <a:noFill/>
                    </a:lnL>
                    <a:lnR>
                      <a:noFill/>
                    </a:lnR>
                    <a:lnT>
                      <a:noFill/>
                    </a:lnT>
                    <a:lnB>
                      <a:noFill/>
                    </a:lnB>
                    <a:solidFill>
                      <a:srgbClr val="FEF2CD"/>
                    </a:solidFill>
                  </a:tcPr>
                </a:tc>
                <a:tc>
                  <a:txBody>
                    <a:bodyPr/>
                    <a:lstStyle/>
                    <a:p>
                      <a:pPr lvl="0">
                        <a:buNone/>
                      </a:pPr>
                      <a:r>
                        <a:rPr lang="nl-NL" sz="1000">
                          <a:effectLst/>
                          <a:latin typeface="Calibri"/>
                        </a:rPr>
                        <a:t>In </a:t>
                      </a:r>
                      <a:r>
                        <a:rPr lang="nl-NL" sz="1000" err="1">
                          <a:effectLst/>
                          <a:latin typeface="Calibri"/>
                        </a:rPr>
                        <a:t>the</a:t>
                      </a:r>
                      <a:r>
                        <a:rPr lang="nl-NL" sz="1000">
                          <a:effectLst/>
                          <a:latin typeface="Calibri"/>
                        </a:rPr>
                        <a:t> </a:t>
                      </a:r>
                      <a:r>
                        <a:rPr lang="nl-NL" sz="1000" b="0" i="0" u="none" strike="noStrike" noProof="0">
                          <a:effectLst/>
                          <a:latin typeface="Arial"/>
                          <a:hlinkClick r:id="rId4"/>
                        </a:rPr>
                        <a:t>technical report, </a:t>
                      </a:r>
                      <a:r>
                        <a:rPr lang="nl-NL" sz="1000" b="0" i="0" u="none" strike="noStrike" noProof="0">
                          <a:effectLst/>
                          <a:latin typeface="Arial"/>
                        </a:rPr>
                        <a:t>I </a:t>
                      </a:r>
                      <a:r>
                        <a:rPr lang="nl-NL" sz="1000" b="0" i="0" u="none" strike="noStrike" noProof="0" err="1">
                          <a:effectLst/>
                          <a:latin typeface="Arial"/>
                        </a:rPr>
                        <a:t>included</a:t>
                      </a:r>
                      <a:r>
                        <a:rPr lang="nl-NL" sz="1000" b="0" i="0" u="none" strike="noStrike" noProof="0">
                          <a:effectLst/>
                          <a:latin typeface="Arial"/>
                        </a:rPr>
                        <a:t> </a:t>
                      </a:r>
                      <a:r>
                        <a:rPr lang="nl-NL" sz="1000" b="0" i="0" u="none" strike="noStrike" noProof="0" err="1">
                          <a:effectLst/>
                          <a:latin typeface="Arial"/>
                        </a:rPr>
                        <a:t>technical</a:t>
                      </a:r>
                      <a:r>
                        <a:rPr lang="nl-NL" sz="1000" b="0" i="0" u="none" strike="noStrike" noProof="0">
                          <a:effectLst/>
                          <a:latin typeface="Arial"/>
                        </a:rPr>
                        <a:t> information </a:t>
                      </a:r>
                      <a:r>
                        <a:rPr lang="nl-NL" sz="1000" b="0" i="0" u="none" strike="noStrike" noProof="0" err="1">
                          <a:effectLst/>
                          <a:latin typeface="Arial"/>
                        </a:rPr>
                        <a:t>about</a:t>
                      </a:r>
                      <a:r>
                        <a:rPr lang="nl-NL" sz="1000" b="0" i="0" u="none" strike="noStrike" noProof="0">
                          <a:effectLst/>
                          <a:latin typeface="Arial"/>
                        </a:rPr>
                        <a:t> </a:t>
                      </a:r>
                      <a:r>
                        <a:rPr lang="nl-NL" sz="1000" b="0" i="0" u="none" strike="noStrike" noProof="0" err="1">
                          <a:effectLst/>
                          <a:latin typeface="Arial"/>
                        </a:rPr>
                        <a:t>my</a:t>
                      </a:r>
                      <a:r>
                        <a:rPr lang="nl-NL" sz="1000" b="0" i="0" u="none" strike="noStrike" noProof="0">
                          <a:effectLst/>
                          <a:latin typeface="Arial"/>
                        </a:rPr>
                        <a:t> computer </a:t>
                      </a:r>
                      <a:r>
                        <a:rPr lang="nl-NL" sz="1000" b="0" i="0" u="none" strike="noStrike" noProof="0" err="1">
                          <a:effectLst/>
                          <a:latin typeface="Arial"/>
                        </a:rPr>
                        <a:t>vision</a:t>
                      </a:r>
                      <a:r>
                        <a:rPr lang="nl-NL" sz="1000" b="0" i="0" u="none" strike="noStrike" noProof="0">
                          <a:effectLst/>
                          <a:latin typeface="Arial"/>
                        </a:rPr>
                        <a:t> </a:t>
                      </a:r>
                      <a:r>
                        <a:rPr lang="nl-NL" sz="1000" b="0" i="0" u="none" strike="noStrike" noProof="0" err="1">
                          <a:effectLst/>
                          <a:latin typeface="Arial"/>
                        </a:rPr>
                        <a:t>and</a:t>
                      </a:r>
                      <a:r>
                        <a:rPr lang="nl-NL" sz="1000" b="0" i="0" u="none" strike="noStrike" noProof="0">
                          <a:effectLst/>
                          <a:latin typeface="Arial"/>
                        </a:rPr>
                        <a:t> </a:t>
                      </a:r>
                      <a:r>
                        <a:rPr lang="nl-NL" sz="1000" b="0" i="0" u="none" strike="noStrike" noProof="0" err="1">
                          <a:effectLst/>
                          <a:latin typeface="Arial"/>
                        </a:rPr>
                        <a:t>robotics</a:t>
                      </a:r>
                      <a:r>
                        <a:rPr lang="nl-NL" sz="1000" b="0" i="0" u="none" strike="noStrike" noProof="0">
                          <a:effectLst/>
                          <a:latin typeface="Arial"/>
                        </a:rPr>
                        <a:t> pipeline, </a:t>
                      </a:r>
                      <a:r>
                        <a:rPr lang="nl-NL" sz="1000" b="0" i="0" u="none" strike="noStrike" noProof="0" err="1">
                          <a:effectLst/>
                          <a:latin typeface="Arial"/>
                        </a:rPr>
                        <a:t>featuring</a:t>
                      </a:r>
                      <a:r>
                        <a:rPr lang="nl-NL" sz="1000" b="0" i="0" u="none" strike="noStrike" noProof="0">
                          <a:effectLst/>
                          <a:latin typeface="Arial"/>
                        </a:rPr>
                        <a:t> a flowchart of </a:t>
                      </a:r>
                      <a:r>
                        <a:rPr lang="nl-NL" sz="1000" b="0" i="0" u="none" strike="noStrike" noProof="0" err="1">
                          <a:effectLst/>
                          <a:latin typeface="Arial"/>
                        </a:rPr>
                        <a:t>both</a:t>
                      </a:r>
                      <a:r>
                        <a:rPr lang="nl-NL" sz="1000" b="0" i="0" u="none" strike="noStrike" noProof="0">
                          <a:effectLst/>
                          <a:latin typeface="Arial"/>
                        </a:rPr>
                        <a:t> of </a:t>
                      </a:r>
                      <a:r>
                        <a:rPr lang="nl-NL" sz="1000" b="0" i="0" u="none" strike="noStrike" noProof="0" err="1">
                          <a:effectLst/>
                          <a:latin typeface="Arial"/>
                        </a:rPr>
                        <a:t>the</a:t>
                      </a:r>
                      <a:r>
                        <a:rPr lang="nl-NL" sz="1000" b="0" i="0" u="none" strike="noStrike" noProof="0">
                          <a:effectLst/>
                          <a:latin typeface="Arial"/>
                        </a:rPr>
                        <a:t> </a:t>
                      </a:r>
                      <a:r>
                        <a:rPr lang="nl-NL" sz="1000" b="0" i="0" u="none" strike="noStrike" noProof="0" err="1">
                          <a:effectLst/>
                          <a:latin typeface="Arial"/>
                        </a:rPr>
                        <a:t>pipelines</a:t>
                      </a:r>
                      <a:r>
                        <a:rPr lang="nl-NL" sz="1000" b="0" i="0" u="none" strike="noStrike" noProof="0">
                          <a:effectLst/>
                          <a:latin typeface="Arial"/>
                        </a:rPr>
                        <a:t>.</a:t>
                      </a:r>
                    </a:p>
                    <a:p>
                      <a:pPr lvl="0">
                        <a:buNone/>
                      </a:pPr>
                      <a:endParaRPr lang="nl-NL" sz="1000" b="0" i="0" u="none" strike="noStrike" noProof="0">
                        <a:effectLst/>
                        <a:latin typeface="Arial"/>
                      </a:endParaRPr>
                    </a:p>
                    <a:p>
                      <a:pPr lvl="0">
                        <a:buNone/>
                      </a:pPr>
                      <a:r>
                        <a:rPr lang="nl-NL" sz="1000" b="0" i="0" u="none" strike="noStrike" noProof="0">
                          <a:effectLst/>
                          <a:latin typeface="Arial"/>
                        </a:rPr>
                        <a:t>In </a:t>
                      </a:r>
                      <a:r>
                        <a:rPr lang="nl-NL" sz="1000" b="0" i="0" u="none" strike="noStrike" noProof="0" err="1">
                          <a:effectLst/>
                          <a:latin typeface="Arial"/>
                        </a:rPr>
                        <a:t>the</a:t>
                      </a:r>
                      <a:r>
                        <a:rPr lang="nl-NL" sz="1000" b="0" i="0" u="none" strike="noStrike" noProof="0">
                          <a:effectLst/>
                          <a:latin typeface="Arial"/>
                        </a:rPr>
                        <a:t> sources </a:t>
                      </a:r>
                      <a:r>
                        <a:rPr lang="nl-NL" sz="1000" b="0" i="0" u="none" strike="noStrike" noProof="0" err="1">
                          <a:effectLst/>
                          <a:latin typeface="Arial"/>
                        </a:rPr>
                        <a:t>section</a:t>
                      </a:r>
                      <a:r>
                        <a:rPr lang="nl-NL" sz="1000" b="0" i="0" u="none" strike="noStrike" noProof="0">
                          <a:effectLst/>
                          <a:latin typeface="Arial"/>
                        </a:rPr>
                        <a:t>, I </a:t>
                      </a:r>
                      <a:r>
                        <a:rPr lang="nl-NL" sz="1000" b="0" i="0" u="none" strike="noStrike" noProof="0" err="1">
                          <a:effectLst/>
                          <a:latin typeface="Arial"/>
                        </a:rPr>
                        <a:t>documented</a:t>
                      </a:r>
                      <a:r>
                        <a:rPr lang="nl-NL" sz="1000" b="0" i="0" u="none" strike="noStrike" noProof="0">
                          <a:effectLst/>
                          <a:latin typeface="Arial"/>
                        </a:rPr>
                        <a:t> </a:t>
                      </a:r>
                      <a:r>
                        <a:rPr lang="nl-NL" sz="1000" b="0" i="0" u="none" strike="noStrike" noProof="0" err="1">
                          <a:effectLst/>
                          <a:latin typeface="Arial"/>
                        </a:rPr>
                        <a:t>all</a:t>
                      </a:r>
                      <a:r>
                        <a:rPr lang="nl-NL" sz="1000" b="0" i="0" u="none" strike="noStrike" noProof="0">
                          <a:effectLst/>
                          <a:latin typeface="Arial"/>
                        </a:rPr>
                        <a:t> of </a:t>
                      </a:r>
                      <a:r>
                        <a:rPr lang="nl-NL" sz="1000" b="0" i="0" u="none" strike="noStrike" noProof="0" err="1">
                          <a:effectLst/>
                          <a:latin typeface="Arial"/>
                        </a:rPr>
                        <a:t>the</a:t>
                      </a:r>
                      <a:r>
                        <a:rPr lang="nl-NL" sz="1000" b="0" i="0" u="none" strike="noStrike" noProof="0">
                          <a:effectLst/>
                          <a:latin typeface="Arial"/>
                        </a:rPr>
                        <a:t> sources </a:t>
                      </a:r>
                      <a:r>
                        <a:rPr lang="nl-NL" sz="1000" b="0" i="0" u="none" strike="noStrike" noProof="0" err="1">
                          <a:effectLst/>
                          <a:latin typeface="Arial"/>
                        </a:rPr>
                        <a:t>used</a:t>
                      </a:r>
                      <a:r>
                        <a:rPr lang="nl-NL" sz="1000" b="0" i="0" u="none" strike="noStrike" noProof="0">
                          <a:effectLst/>
                          <a:latin typeface="Arial"/>
                        </a:rPr>
                        <a:t> </a:t>
                      </a:r>
                      <a:r>
                        <a:rPr lang="nl-NL" sz="1000" b="0" i="0" u="none" strike="noStrike" noProof="0" err="1">
                          <a:effectLst/>
                          <a:latin typeface="Arial"/>
                        </a:rPr>
                        <a:t>with</a:t>
                      </a:r>
                      <a:r>
                        <a:rPr lang="nl-NL" sz="1000" b="0" i="0" u="none" strike="noStrike" noProof="0">
                          <a:effectLst/>
                          <a:latin typeface="Arial"/>
                        </a:rPr>
                        <a:t> </a:t>
                      </a:r>
                      <a:r>
                        <a:rPr lang="nl-NL" sz="1000" b="0" i="0" u="none" strike="noStrike" noProof="0" err="1">
                          <a:effectLst/>
                          <a:latin typeface="Arial"/>
                        </a:rPr>
                        <a:t>appropriate</a:t>
                      </a:r>
                      <a:r>
                        <a:rPr lang="nl-NL" sz="1000" b="0" i="0" u="none" strike="noStrike" noProof="0">
                          <a:effectLst/>
                          <a:latin typeface="Arial"/>
                        </a:rPr>
                        <a:t> </a:t>
                      </a:r>
                      <a:r>
                        <a:rPr lang="nl-NL" sz="1000" b="0" i="0" u="none" strike="noStrike" noProof="0" err="1">
                          <a:effectLst/>
                          <a:latin typeface="Arial"/>
                        </a:rPr>
                        <a:t>citation</a:t>
                      </a:r>
                      <a:r>
                        <a:rPr lang="nl-NL" sz="1000" b="0" i="0" u="none" strike="noStrike" noProof="0">
                          <a:effectLst/>
                          <a:latin typeface="Arial"/>
                        </a:rPr>
                        <a:t> </a:t>
                      </a:r>
                      <a:r>
                        <a:rPr lang="nl-NL" sz="1000" b="0" i="0" u="none" strike="noStrike" noProof="0" err="1">
                          <a:effectLst/>
                          <a:latin typeface="Arial"/>
                        </a:rPr>
                        <a:t>style</a:t>
                      </a:r>
                      <a:r>
                        <a:rPr lang="nl-NL" sz="1000" b="0" i="0" u="none" strike="noStrike" noProof="0">
                          <a:effectLst/>
                          <a:latin typeface="Arial"/>
                        </a:rPr>
                        <a:t>.</a:t>
                      </a:r>
                    </a:p>
                  </a:txBody>
                  <a:tcPr marL="9524" marR="9524" marT="9524">
                    <a:lnL w="0">
                      <a:noFill/>
                    </a:lnL>
                    <a:lnR w="0">
                      <a:noFill/>
                    </a:lnR>
                    <a:lnT w="0">
                      <a:noFill/>
                    </a:lnT>
                    <a:lnB w="0">
                      <a:noFill/>
                    </a:lnB>
                    <a:solidFill>
                      <a:srgbClr val="D1F1DA"/>
                    </a:solidFill>
                  </a:tcPr>
                </a:tc>
                <a:tc>
                  <a:txBody>
                    <a:bodyPr/>
                    <a:lstStyle/>
                    <a:p>
                      <a:pPr lvl="0">
                        <a:buNone/>
                      </a:pPr>
                      <a:r>
                        <a:rPr lang="nl-NL" sz="800">
                          <a:effectLst/>
                          <a:latin typeface="Calibri"/>
                        </a:rPr>
                        <a:t>For </a:t>
                      </a:r>
                      <a:r>
                        <a:rPr lang="nl-NL" sz="800" err="1">
                          <a:effectLst/>
                          <a:latin typeface="Calibri"/>
                        </a:rPr>
                        <a:t>each</a:t>
                      </a:r>
                      <a:r>
                        <a:rPr lang="nl-NL" sz="800">
                          <a:effectLst/>
                          <a:latin typeface="Calibri"/>
                        </a:rPr>
                        <a:t> </a:t>
                      </a:r>
                      <a:r>
                        <a:rPr lang="nl-NL" sz="800" err="1">
                          <a:effectLst/>
                          <a:latin typeface="Calibri"/>
                        </a:rPr>
                        <a:t>task</a:t>
                      </a:r>
                      <a:r>
                        <a:rPr lang="nl-NL" sz="800">
                          <a:effectLst/>
                          <a:latin typeface="Calibri"/>
                        </a:rPr>
                        <a:t>, I </a:t>
                      </a:r>
                      <a:r>
                        <a:rPr lang="nl-NL" sz="800" b="0" i="0" u="none" strike="noStrike" noProof="0" err="1">
                          <a:solidFill>
                            <a:srgbClr val="000000"/>
                          </a:solidFill>
                          <a:effectLst/>
                        </a:rPr>
                        <a:t>evaluated</a:t>
                      </a:r>
                      <a:r>
                        <a:rPr lang="nl-NL" sz="800" b="0" i="0" u="none" strike="noStrike" noProof="0">
                          <a:solidFill>
                            <a:srgbClr val="000000"/>
                          </a:solidFill>
                          <a:effectLst/>
                        </a:rPr>
                        <a:t> </a:t>
                      </a:r>
                      <a:r>
                        <a:rPr lang="nl-NL" sz="800" b="0" i="0" u="none" strike="noStrike" noProof="0" err="1">
                          <a:solidFill>
                            <a:srgbClr val="000000"/>
                          </a:solidFill>
                          <a:effectLst/>
                        </a:rPr>
                        <a:t>the</a:t>
                      </a:r>
                      <a:r>
                        <a:rPr lang="nl-NL" sz="800" b="0" i="0" u="none" strike="noStrike" noProof="0">
                          <a:solidFill>
                            <a:srgbClr val="000000"/>
                          </a:solidFill>
                          <a:effectLst/>
                        </a:rPr>
                        <a:t> performance of </a:t>
                      </a:r>
                      <a:r>
                        <a:rPr lang="nl-NL" sz="800" b="0" i="0" u="none" strike="noStrike" noProof="0" err="1">
                          <a:solidFill>
                            <a:srgbClr val="000000"/>
                          </a:solidFill>
                          <a:effectLst/>
                        </a:rPr>
                        <a:t>my</a:t>
                      </a:r>
                      <a:r>
                        <a:rPr lang="nl-NL" sz="800" b="0" i="0" u="none" strike="noStrike" noProof="0">
                          <a:solidFill>
                            <a:srgbClr val="000000"/>
                          </a:solidFill>
                          <a:effectLst/>
                        </a:rPr>
                        <a:t> solution </a:t>
                      </a:r>
                      <a:r>
                        <a:rPr lang="nl-NL" sz="800" b="0" i="0" u="none" strike="noStrike" noProof="0" err="1">
                          <a:solidFill>
                            <a:srgbClr val="000000"/>
                          </a:solidFill>
                          <a:effectLst/>
                        </a:rPr>
                        <a:t>by</a:t>
                      </a:r>
                      <a:r>
                        <a:rPr lang="nl-NL" sz="800" b="0" i="0" u="none" strike="noStrike" noProof="0">
                          <a:solidFill>
                            <a:srgbClr val="000000"/>
                          </a:solidFill>
                          <a:effectLst/>
                        </a:rPr>
                        <a:t> </a:t>
                      </a:r>
                      <a:r>
                        <a:rPr lang="nl-NL" sz="800" b="0" i="0" u="none" strike="noStrike" noProof="0" err="1">
                          <a:solidFill>
                            <a:srgbClr val="000000"/>
                          </a:solidFill>
                          <a:effectLst/>
                        </a:rPr>
                        <a:t>reporting</a:t>
                      </a:r>
                      <a:r>
                        <a:rPr lang="nl-NL" sz="800" b="0" i="0" u="none" strike="noStrike" noProof="0">
                          <a:solidFill>
                            <a:srgbClr val="000000"/>
                          </a:solidFill>
                          <a:effectLst/>
                        </a:rPr>
                        <a:t> </a:t>
                      </a:r>
                      <a:r>
                        <a:rPr lang="nl-NL" sz="800" b="0" i="0" u="none" strike="noStrike" noProof="0" err="1">
                          <a:solidFill>
                            <a:srgbClr val="000000"/>
                          </a:solidFill>
                          <a:effectLst/>
                        </a:rPr>
                        <a:t>metrics</a:t>
                      </a:r>
                      <a:r>
                        <a:rPr lang="nl-NL" sz="800" b="0" i="0" u="none" strike="noStrike" noProof="0">
                          <a:solidFill>
                            <a:srgbClr val="000000"/>
                          </a:solidFill>
                          <a:effectLst/>
                        </a:rPr>
                        <a:t> </a:t>
                      </a:r>
                      <a:r>
                        <a:rPr lang="nl-NL" sz="800" b="0" i="0" u="none" strike="noStrike" noProof="0" err="1">
                          <a:solidFill>
                            <a:srgbClr val="000000"/>
                          </a:solidFill>
                          <a:effectLst/>
                        </a:rPr>
                        <a:t>that</a:t>
                      </a:r>
                      <a:r>
                        <a:rPr lang="nl-NL" sz="800" b="0" i="0" u="none" strike="noStrike" noProof="0">
                          <a:solidFill>
                            <a:srgbClr val="000000"/>
                          </a:solidFill>
                          <a:effectLst/>
                        </a:rPr>
                        <a:t> are in line </a:t>
                      </a:r>
                      <a:r>
                        <a:rPr lang="nl-NL" sz="800" b="0" i="0" u="none" strike="noStrike" noProof="0" err="1">
                          <a:solidFill>
                            <a:srgbClr val="000000"/>
                          </a:solidFill>
                          <a:effectLst/>
                        </a:rPr>
                        <a:t>with</a:t>
                      </a:r>
                      <a:r>
                        <a:rPr lang="nl-NL" sz="800" b="0" i="0" u="none" strike="noStrike" noProof="0">
                          <a:solidFill>
                            <a:srgbClr val="000000"/>
                          </a:solidFill>
                          <a:effectLst/>
                        </a:rPr>
                        <a:t> client </a:t>
                      </a:r>
                      <a:r>
                        <a:rPr lang="nl-NL" sz="800" b="0" i="0" u="none" strike="noStrike" noProof="0" err="1">
                          <a:solidFill>
                            <a:srgbClr val="000000"/>
                          </a:solidFill>
                          <a:effectLst/>
                        </a:rPr>
                        <a:t>requirement</a:t>
                      </a:r>
                      <a:r>
                        <a:rPr lang="nl-NL" sz="800" b="0" i="0" u="none" strike="noStrike" noProof="0">
                          <a:solidFill>
                            <a:srgbClr val="000000"/>
                          </a:solidFill>
                          <a:effectLst/>
                        </a:rPr>
                        <a:t> as well as </a:t>
                      </a:r>
                      <a:r>
                        <a:rPr lang="nl-NL" sz="800" b="0" i="0" u="none" strike="noStrike" noProof="0" err="1">
                          <a:solidFill>
                            <a:srgbClr val="000000"/>
                          </a:solidFill>
                          <a:effectLst/>
                        </a:rPr>
                        <a:t>example</a:t>
                      </a:r>
                      <a:r>
                        <a:rPr lang="nl-NL" sz="800" b="0" i="0" u="none" strike="noStrike" noProof="0">
                          <a:solidFill>
                            <a:srgbClr val="000000"/>
                          </a:solidFill>
                          <a:effectLst/>
                        </a:rPr>
                        <a:t> </a:t>
                      </a:r>
                      <a:r>
                        <a:rPr lang="nl-NL" sz="800" b="0" i="0" u="none" strike="noStrike" noProof="0" err="1">
                          <a:solidFill>
                            <a:srgbClr val="000000"/>
                          </a:solidFill>
                          <a:effectLst/>
                        </a:rPr>
                        <a:t>results</a:t>
                      </a:r>
                      <a:r>
                        <a:rPr lang="nl-NL" sz="800" b="0" i="0" u="none" strike="noStrike" noProof="0">
                          <a:solidFill>
                            <a:srgbClr val="000000"/>
                          </a:solidFill>
                          <a:effectLst/>
                        </a:rPr>
                        <a:t> of </a:t>
                      </a:r>
                      <a:r>
                        <a:rPr lang="nl-NL" sz="800" b="0" i="0" u="none" strike="noStrike" noProof="0" err="1">
                          <a:solidFill>
                            <a:srgbClr val="000000"/>
                          </a:solidFill>
                          <a:effectLst/>
                        </a:rPr>
                        <a:t>my</a:t>
                      </a:r>
                      <a:r>
                        <a:rPr lang="nl-NL" sz="800" b="0" i="0" u="none" strike="noStrike" noProof="0">
                          <a:solidFill>
                            <a:srgbClr val="000000"/>
                          </a:solidFill>
                          <a:effectLst/>
                        </a:rPr>
                        <a:t> pipeline. </a:t>
                      </a:r>
                    </a:p>
                    <a:p>
                      <a:pPr lvl="0">
                        <a:buNone/>
                      </a:pPr>
                      <a:endParaRPr lang="nl-NL" sz="800" b="0" i="0" u="none" strike="noStrike" noProof="0">
                        <a:solidFill>
                          <a:srgbClr val="000000"/>
                        </a:solidFill>
                        <a:effectLst/>
                      </a:endParaRPr>
                    </a:p>
                    <a:p>
                      <a:pPr lvl="0">
                        <a:buNone/>
                      </a:pPr>
                      <a:r>
                        <a:rPr lang="nl-NL" sz="800" b="0" i="0" u="none" strike="noStrike" noProof="0">
                          <a:solidFill>
                            <a:srgbClr val="000000"/>
                          </a:solidFill>
                          <a:effectLst/>
                        </a:rPr>
                        <a:t>In </a:t>
                      </a:r>
                      <a:r>
                        <a:rPr lang="nl-NL" sz="800" b="0" i="0" u="none" strike="noStrike" noProof="0" err="1">
                          <a:solidFill>
                            <a:srgbClr val="000000"/>
                          </a:solidFill>
                          <a:effectLst/>
                        </a:rPr>
                        <a:t>the</a:t>
                      </a:r>
                      <a:r>
                        <a:rPr lang="nl-NL" sz="800" b="0" i="0" u="none" strike="noStrike" noProof="0">
                          <a:solidFill>
                            <a:srgbClr val="000000"/>
                          </a:solidFill>
                          <a:effectLst/>
                        </a:rPr>
                        <a:t> </a:t>
                      </a:r>
                      <a:r>
                        <a:rPr lang="nl-NL" sz="800" b="0" i="0" u="none" strike="noStrike" noProof="0" err="1">
                          <a:solidFill>
                            <a:srgbClr val="000000"/>
                          </a:solidFill>
                          <a:effectLst/>
                        </a:rPr>
                        <a:t>task</a:t>
                      </a:r>
                      <a:r>
                        <a:rPr lang="nl-NL" sz="800" b="0" i="0" u="none" strike="noStrike" noProof="0">
                          <a:solidFill>
                            <a:srgbClr val="000000"/>
                          </a:solidFill>
                          <a:effectLst/>
                        </a:rPr>
                        <a:t> 8 </a:t>
                      </a:r>
                      <a:r>
                        <a:rPr lang="nl-NL" sz="800" b="0" i="0" u="none" strike="noStrike" noProof="0" err="1">
                          <a:solidFill>
                            <a:srgbClr val="000000"/>
                          </a:solidFill>
                          <a:effectLst/>
                        </a:rPr>
                        <a:t>section</a:t>
                      </a:r>
                      <a:r>
                        <a:rPr lang="nl-NL" sz="800" b="0" i="0" u="none" strike="noStrike" noProof="0">
                          <a:solidFill>
                            <a:srgbClr val="000000"/>
                          </a:solidFill>
                          <a:effectLst/>
                        </a:rPr>
                        <a:t> in </a:t>
                      </a:r>
                      <a:r>
                        <a:rPr lang="nl-NL" sz="800" b="0" i="0" u="none" strike="noStrike" noProof="0" err="1">
                          <a:solidFill>
                            <a:srgbClr val="000000"/>
                          </a:solidFill>
                          <a:effectLst/>
                        </a:rPr>
                        <a:t>my</a:t>
                      </a:r>
                      <a:r>
                        <a:rPr lang="nl-NL" sz="800" b="0" i="0" u="none" strike="noStrike" noProof="0">
                          <a:solidFill>
                            <a:srgbClr val="000000"/>
                          </a:solidFill>
                          <a:effectLst/>
                        </a:rPr>
                        <a:t> </a:t>
                      </a:r>
                      <a:r>
                        <a:rPr lang="nl-NL" sz="1000" b="0" i="0" u="none" strike="noStrike" noProof="0">
                          <a:solidFill>
                            <a:srgbClr val="000000"/>
                          </a:solidFill>
                          <a:effectLst/>
                          <a:latin typeface="Arial"/>
                          <a:hlinkClick r:id="rId4"/>
                        </a:rPr>
                        <a:t>technical report</a:t>
                      </a:r>
                      <a:r>
                        <a:rPr lang="nl-NL" sz="800" b="0" i="0" u="none" strike="noStrike" noProof="0">
                          <a:solidFill>
                            <a:srgbClr val="000000"/>
                          </a:solidFill>
                          <a:effectLst/>
                        </a:rPr>
                        <a:t>, I </a:t>
                      </a:r>
                      <a:r>
                        <a:rPr lang="nl-NL" sz="700" b="0" i="0" u="none" strike="noStrike" noProof="0" err="1">
                          <a:solidFill>
                            <a:srgbClr val="000000"/>
                          </a:solidFill>
                          <a:effectLst/>
                          <a:latin typeface="Arial"/>
                        </a:rPr>
                        <a:t>explained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justified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the</a:t>
                      </a:r>
                      <a:r>
                        <a:rPr lang="nl-NL" sz="700" b="0" i="0" u="none" strike="noStrike" noProof="0">
                          <a:solidFill>
                            <a:srgbClr val="000000"/>
                          </a:solidFill>
                          <a:effectLst/>
                          <a:latin typeface="Arial"/>
                        </a:rPr>
                        <a:t> design </a:t>
                      </a:r>
                      <a:r>
                        <a:rPr lang="nl-NL" sz="700" b="0" i="0" u="none" strike="noStrike" noProof="0" err="1">
                          <a:solidFill>
                            <a:srgbClr val="000000"/>
                          </a:solidFill>
                          <a:effectLst/>
                          <a:latin typeface="Arial"/>
                        </a:rPr>
                        <a:t>constraints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alternatives</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and</a:t>
                      </a:r>
                      <a:r>
                        <a:rPr lang="nl-NL" sz="700" b="0" i="0" u="none" strike="noStrike" noProof="0">
                          <a:solidFill>
                            <a:srgbClr val="000000"/>
                          </a:solidFill>
                          <a:effectLst/>
                          <a:latin typeface="Arial"/>
                        </a:rPr>
                        <a:t> </a:t>
                      </a:r>
                      <a:r>
                        <a:rPr lang="nl-NL" sz="700" b="0" i="0" u="none" strike="noStrike" noProof="0" err="1">
                          <a:solidFill>
                            <a:srgbClr val="000000"/>
                          </a:solidFill>
                          <a:effectLst/>
                          <a:latin typeface="Arial"/>
                        </a:rPr>
                        <a:t>assumptions</a:t>
                      </a:r>
                      <a:r>
                        <a:rPr lang="nl-NL" sz="700" b="0" i="0" u="none" strike="noStrike" noProof="0">
                          <a:solidFill>
                            <a:srgbClr val="000000"/>
                          </a:solidFill>
                          <a:effectLst/>
                          <a:latin typeface="Arial"/>
                        </a:rPr>
                        <a:t>. </a:t>
                      </a:r>
                    </a:p>
                    <a:p>
                      <a:pPr lvl="0">
                        <a:buNone/>
                      </a:pPr>
                      <a:endParaRPr lang="nl-NL" sz="700" b="0" i="0" u="none" strike="noStrike" noProof="0">
                        <a:solidFill>
                          <a:srgbClr val="000000"/>
                        </a:solidFill>
                        <a:effectLst/>
                        <a:latin typeface="Arial"/>
                      </a:endParaRPr>
                    </a:p>
                    <a:p>
                      <a:pPr lvl="0">
                        <a:buNone/>
                      </a:pPr>
                      <a:r>
                        <a:rPr lang="nl-NL" sz="700" b="0" i="0" u="none" strike="noStrike" noProof="0">
                          <a:solidFill>
                            <a:srgbClr val="000000"/>
                          </a:solidFill>
                          <a:effectLst/>
                        </a:rPr>
                        <a:t>Most of </a:t>
                      </a:r>
                      <a:r>
                        <a:rPr lang="nl-NL" sz="700" b="0" i="0" u="none" strike="noStrike" noProof="0" err="1">
                          <a:solidFill>
                            <a:srgbClr val="000000"/>
                          </a:solidFill>
                          <a:effectLst/>
                        </a:rPr>
                        <a:t>the</a:t>
                      </a:r>
                      <a:r>
                        <a:rPr lang="nl-NL" sz="700" b="0" i="0" u="none" strike="noStrike" noProof="0">
                          <a:solidFill>
                            <a:srgbClr val="000000"/>
                          </a:solidFill>
                          <a:effectLst/>
                        </a:rPr>
                        <a:t> </a:t>
                      </a:r>
                      <a:r>
                        <a:rPr lang="nl-NL" sz="700" b="0" i="0" u="none" strike="noStrike" noProof="0" err="1">
                          <a:solidFill>
                            <a:srgbClr val="000000"/>
                          </a:solidFill>
                          <a:effectLst/>
                        </a:rPr>
                        <a:t>sentences</a:t>
                      </a:r>
                      <a:r>
                        <a:rPr lang="nl-NL" sz="700" b="0" i="0" u="none" strike="noStrike" noProof="0">
                          <a:solidFill>
                            <a:srgbClr val="000000"/>
                          </a:solidFill>
                          <a:effectLst/>
                        </a:rPr>
                        <a:t> are well-</a:t>
                      </a:r>
                      <a:r>
                        <a:rPr lang="nl-NL" sz="700" b="0" i="0" u="none" strike="noStrike" noProof="0" err="1">
                          <a:solidFill>
                            <a:srgbClr val="000000"/>
                          </a:solidFill>
                          <a:effectLst/>
                        </a:rPr>
                        <a:t>written</a:t>
                      </a:r>
                      <a:r>
                        <a:rPr lang="nl-NL" sz="700" b="0" i="0" u="none" strike="noStrike" noProof="0">
                          <a:solidFill>
                            <a:srgbClr val="000000"/>
                          </a:solidFill>
                          <a:effectLst/>
                        </a:rPr>
                        <a:t> </a:t>
                      </a:r>
                      <a:r>
                        <a:rPr lang="nl-NL" sz="700" b="0" i="0" u="none" strike="noStrike" noProof="0" err="1">
                          <a:solidFill>
                            <a:srgbClr val="000000"/>
                          </a:solidFill>
                          <a:effectLst/>
                        </a:rPr>
                        <a:t>and</a:t>
                      </a:r>
                      <a:r>
                        <a:rPr lang="nl-NL" sz="700" b="0" i="0" u="none" strike="noStrike" noProof="0">
                          <a:solidFill>
                            <a:srgbClr val="000000"/>
                          </a:solidFill>
                          <a:effectLst/>
                        </a:rPr>
                        <a:t> free of </a:t>
                      </a:r>
                      <a:r>
                        <a:rPr lang="nl-NL" sz="700" b="0" i="0" u="none" strike="noStrike" noProof="0" err="1">
                          <a:solidFill>
                            <a:srgbClr val="000000"/>
                          </a:solidFill>
                          <a:effectLst/>
                        </a:rPr>
                        <a:t>grammar</a:t>
                      </a:r>
                      <a:r>
                        <a:rPr lang="nl-NL" sz="700" b="0" i="0" u="none" strike="noStrike" noProof="0">
                          <a:solidFill>
                            <a:srgbClr val="000000"/>
                          </a:solidFill>
                          <a:effectLst/>
                        </a:rPr>
                        <a:t>, </a:t>
                      </a:r>
                      <a:r>
                        <a:rPr lang="nl-NL" sz="700" b="0" i="0" u="none" strike="noStrike" noProof="0" err="1">
                          <a:solidFill>
                            <a:srgbClr val="000000"/>
                          </a:solidFill>
                          <a:effectLst/>
                        </a:rPr>
                        <a:t>punctuation</a:t>
                      </a:r>
                      <a:r>
                        <a:rPr lang="nl-NL" sz="700" b="0" i="0" u="none" strike="noStrike" noProof="0">
                          <a:solidFill>
                            <a:srgbClr val="000000"/>
                          </a:solidFill>
                          <a:effectLst/>
                        </a:rPr>
                        <a:t>, </a:t>
                      </a:r>
                      <a:r>
                        <a:rPr lang="nl-NL" sz="700" b="0" i="0" u="none" strike="noStrike" noProof="0" err="1">
                          <a:solidFill>
                            <a:srgbClr val="000000"/>
                          </a:solidFill>
                          <a:effectLst/>
                        </a:rPr>
                        <a:t>and</a:t>
                      </a:r>
                      <a:r>
                        <a:rPr lang="nl-NL" sz="700" b="0" i="0" u="none" strike="noStrike" noProof="0">
                          <a:solidFill>
                            <a:srgbClr val="000000"/>
                          </a:solidFill>
                          <a:effectLst/>
                        </a:rPr>
                        <a:t> spelling </a:t>
                      </a:r>
                      <a:r>
                        <a:rPr lang="nl-NL" sz="700" b="0" i="0" u="none" strike="noStrike" noProof="0" err="1">
                          <a:solidFill>
                            <a:srgbClr val="000000"/>
                          </a:solidFill>
                          <a:effectLst/>
                        </a:rPr>
                        <a:t>errors</a:t>
                      </a:r>
                      <a:r>
                        <a:rPr lang="nl-NL" sz="700" b="0" i="0" u="none" strike="noStrike" noProof="0">
                          <a:solidFill>
                            <a:srgbClr val="000000"/>
                          </a:solidFill>
                          <a:effectLst/>
                        </a:rPr>
                        <a:t>.</a:t>
                      </a:r>
                      <a:endParaRPr lang="nl-NL"/>
                    </a:p>
                  </a:txBody>
                  <a:tcPr marL="9525" marR="9525" marT="9525">
                    <a:lnL>
                      <a:noFill/>
                    </a:lnL>
                    <a:lnR>
                      <a:noFill/>
                    </a:lnR>
                    <a:lnT>
                      <a:noFill/>
                    </a:lnT>
                    <a:lnB>
                      <a:noFill/>
                    </a:lnB>
                    <a:solidFill>
                      <a:srgbClr val="DAF1F3"/>
                    </a:solidFill>
                  </a:tcPr>
                </a:tc>
                <a:tc>
                  <a:txBody>
                    <a:bodyPr/>
                    <a:lstStyle/>
                    <a:p>
                      <a:pPr lvl="0">
                        <a:buNone/>
                      </a:pPr>
                      <a:r>
                        <a:rPr lang="nl-NL" sz="1000">
                          <a:effectLst/>
                          <a:latin typeface="Calibri"/>
                        </a:rPr>
                        <a:t>In </a:t>
                      </a:r>
                      <a:r>
                        <a:rPr lang="nl-NL" sz="1000" err="1">
                          <a:effectLst/>
                          <a:latin typeface="Calibri"/>
                        </a:rPr>
                        <a:t>task</a:t>
                      </a:r>
                      <a:r>
                        <a:rPr lang="nl-NL" sz="1000">
                          <a:effectLst/>
                          <a:latin typeface="Calibri"/>
                        </a:rPr>
                        <a:t> 8 </a:t>
                      </a:r>
                      <a:r>
                        <a:rPr lang="nl-NL" sz="1000" err="1">
                          <a:effectLst/>
                          <a:latin typeface="Calibri"/>
                        </a:rPr>
                        <a:t>section</a:t>
                      </a:r>
                      <a:r>
                        <a:rPr lang="nl-NL" sz="1000">
                          <a:effectLst/>
                          <a:latin typeface="Calibri"/>
                        </a:rPr>
                        <a:t> in </a:t>
                      </a:r>
                      <a:r>
                        <a:rPr lang="nl-NL" sz="1000" err="1">
                          <a:effectLst/>
                          <a:latin typeface="Calibri"/>
                        </a:rPr>
                        <a:t>my</a:t>
                      </a:r>
                      <a:r>
                        <a:rPr lang="nl-NL" sz="1000">
                          <a:effectLst/>
                          <a:latin typeface="Calibri"/>
                        </a:rPr>
                        <a:t> </a:t>
                      </a:r>
                      <a:r>
                        <a:rPr lang="nl-NL" sz="1000" b="0" i="0" u="none" strike="noStrike" noProof="0">
                          <a:effectLst/>
                          <a:latin typeface="Arial"/>
                          <a:hlinkClick r:id="rId4"/>
                        </a:rPr>
                        <a:t>technical report</a:t>
                      </a:r>
                      <a:r>
                        <a:rPr lang="nl-NL" sz="1000">
                          <a:effectLst/>
                          <a:latin typeface="Calibri"/>
                        </a:rPr>
                        <a:t>, I </a:t>
                      </a:r>
                      <a:r>
                        <a:rPr lang="nl-NL" sz="1000" err="1">
                          <a:effectLst/>
                          <a:latin typeface="Calibri"/>
                        </a:rPr>
                        <a:t>suggested</a:t>
                      </a:r>
                      <a:r>
                        <a:rPr lang="nl-NL" sz="1000">
                          <a:effectLst/>
                          <a:latin typeface="Calibri"/>
                        </a:rPr>
                        <a:t> a concrete </a:t>
                      </a:r>
                      <a:r>
                        <a:rPr lang="nl-NL" sz="1000" err="1">
                          <a:effectLst/>
                          <a:latin typeface="Calibri"/>
                        </a:rPr>
                        <a:t>improvement</a:t>
                      </a:r>
                      <a:r>
                        <a:rPr lang="nl-NL" sz="1000">
                          <a:effectLst/>
                          <a:latin typeface="Calibri"/>
                        </a:rPr>
                        <a:t> </a:t>
                      </a:r>
                      <a:r>
                        <a:rPr lang="nl-NL" sz="1000" err="1">
                          <a:effectLst/>
                          <a:latin typeface="Calibri"/>
                        </a:rPr>
                        <a:t>to</a:t>
                      </a:r>
                      <a:r>
                        <a:rPr lang="nl-NL" sz="1000">
                          <a:effectLst/>
                          <a:latin typeface="Calibri"/>
                        </a:rPr>
                        <a:t> </a:t>
                      </a:r>
                      <a:r>
                        <a:rPr lang="nl-NL" sz="1000" err="1">
                          <a:effectLst/>
                          <a:latin typeface="Calibri"/>
                        </a:rPr>
                        <a:t>my</a:t>
                      </a:r>
                      <a:r>
                        <a:rPr lang="nl-NL" sz="1000">
                          <a:effectLst/>
                          <a:latin typeface="Calibri"/>
                        </a:rPr>
                        <a:t> solution. </a:t>
                      </a:r>
                    </a:p>
                    <a:p>
                      <a:pPr lvl="0">
                        <a:buNone/>
                      </a:pPr>
                      <a:endParaRPr lang="nl-NL" sz="1000">
                        <a:effectLst/>
                        <a:latin typeface="Calibri"/>
                      </a:endParaRPr>
                    </a:p>
                    <a:p>
                      <a:pPr lvl="0">
                        <a:buNone/>
                      </a:pPr>
                      <a:r>
                        <a:rPr lang="nl-NL" sz="1000">
                          <a:effectLst/>
                          <a:latin typeface="Calibri"/>
                        </a:rPr>
                        <a:t>In </a:t>
                      </a:r>
                      <a:r>
                        <a:rPr lang="nl-NL" sz="1000" err="1">
                          <a:effectLst/>
                          <a:latin typeface="Calibri"/>
                        </a:rPr>
                        <a:t>my</a:t>
                      </a:r>
                      <a:r>
                        <a:rPr lang="nl-NL" sz="1000">
                          <a:effectLst/>
                          <a:latin typeface="Calibri"/>
                        </a:rPr>
                        <a:t> report, </a:t>
                      </a:r>
                      <a:r>
                        <a:rPr lang="nl-NL" sz="1000" err="1">
                          <a:effectLst/>
                          <a:latin typeface="Calibri"/>
                        </a:rPr>
                        <a:t>figures</a:t>
                      </a:r>
                      <a:r>
                        <a:rPr lang="nl-NL" sz="1000">
                          <a:effectLst/>
                          <a:latin typeface="Calibri"/>
                        </a:rPr>
                        <a:t>, </a:t>
                      </a:r>
                      <a:r>
                        <a:rPr lang="nl-NL" sz="1000" err="1">
                          <a:effectLst/>
                          <a:latin typeface="Calibri"/>
                        </a:rPr>
                        <a:t>tables</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equations</a:t>
                      </a:r>
                      <a:r>
                        <a:rPr lang="nl-NL" sz="1000">
                          <a:effectLst/>
                          <a:latin typeface="Calibri"/>
                        </a:rPr>
                        <a:t> are </a:t>
                      </a:r>
                      <a:r>
                        <a:rPr lang="nl-NL" sz="1000" err="1">
                          <a:effectLst/>
                          <a:latin typeface="Calibri"/>
                        </a:rPr>
                        <a:t>clearly</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logically</a:t>
                      </a:r>
                      <a:r>
                        <a:rPr lang="nl-NL" sz="1000">
                          <a:effectLst/>
                          <a:latin typeface="Calibri"/>
                        </a:rPr>
                        <a:t> </a:t>
                      </a:r>
                      <a:r>
                        <a:rPr lang="nl-NL" sz="1000" err="1">
                          <a:effectLst/>
                          <a:latin typeface="Calibri"/>
                        </a:rPr>
                        <a:t>identified</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strongly</a:t>
                      </a:r>
                      <a:r>
                        <a:rPr lang="nl-NL" sz="1000">
                          <a:effectLst/>
                          <a:latin typeface="Calibri"/>
                        </a:rPr>
                        <a:t> support </a:t>
                      </a:r>
                      <a:r>
                        <a:rPr lang="nl-NL" sz="1000" err="1">
                          <a:effectLst/>
                          <a:latin typeface="Calibri"/>
                        </a:rPr>
                        <a:t>the</a:t>
                      </a:r>
                      <a:r>
                        <a:rPr lang="nl-NL" sz="1000">
                          <a:effectLst/>
                          <a:latin typeface="Calibri"/>
                        </a:rPr>
                        <a:t> </a:t>
                      </a:r>
                      <a:r>
                        <a:rPr lang="nl-NL" sz="1000" err="1">
                          <a:effectLst/>
                          <a:latin typeface="Calibri"/>
                        </a:rPr>
                        <a:t>text</a:t>
                      </a:r>
                      <a:r>
                        <a:rPr lang="nl-NL" sz="1000">
                          <a:effectLst/>
                          <a:latin typeface="Calibri"/>
                        </a:rPr>
                        <a:t>. </a:t>
                      </a:r>
                      <a:r>
                        <a:rPr lang="nl-NL" sz="1000" err="1">
                          <a:effectLst/>
                          <a:latin typeface="Calibri"/>
                        </a:rPr>
                        <a:t>All</a:t>
                      </a:r>
                      <a:r>
                        <a:rPr lang="nl-NL" sz="1000">
                          <a:effectLst/>
                          <a:latin typeface="Calibri"/>
                        </a:rPr>
                        <a:t> </a:t>
                      </a:r>
                      <a:r>
                        <a:rPr lang="nl-NL" sz="1000" err="1">
                          <a:effectLst/>
                          <a:latin typeface="Calibri"/>
                        </a:rPr>
                        <a:t>paragraphs</a:t>
                      </a:r>
                      <a:r>
                        <a:rPr lang="nl-NL" sz="1000">
                          <a:effectLst/>
                          <a:latin typeface="Calibri"/>
                        </a:rPr>
                        <a:t> are well-</a:t>
                      </a:r>
                      <a:r>
                        <a:rPr lang="nl-NL" sz="1000" err="1">
                          <a:effectLst/>
                          <a:latin typeface="Calibri"/>
                        </a:rPr>
                        <a:t>organized</a:t>
                      </a:r>
                      <a:r>
                        <a:rPr lang="nl-NL" sz="1000">
                          <a:effectLst/>
                          <a:latin typeface="Calibri"/>
                        </a:rPr>
                        <a:t>. </a:t>
                      </a:r>
                      <a:r>
                        <a:rPr lang="nl-NL" sz="1000" err="1">
                          <a:effectLst/>
                          <a:latin typeface="Calibri"/>
                        </a:rPr>
                        <a:t>Use</a:t>
                      </a:r>
                      <a:r>
                        <a:rPr lang="nl-NL" sz="1000">
                          <a:effectLst/>
                          <a:latin typeface="Calibri"/>
                        </a:rPr>
                        <a:t> of </a:t>
                      </a:r>
                      <a:r>
                        <a:rPr lang="nl-NL" sz="1000" err="1">
                          <a:effectLst/>
                          <a:latin typeface="Calibri"/>
                        </a:rPr>
                        <a:t>sections</a:t>
                      </a:r>
                      <a:r>
                        <a:rPr lang="nl-NL" sz="1000">
                          <a:effectLst/>
                          <a:latin typeface="Calibri"/>
                        </a:rPr>
                        <a:t> is </a:t>
                      </a:r>
                      <a:r>
                        <a:rPr lang="nl-NL" sz="1000" err="1">
                          <a:effectLst/>
                          <a:latin typeface="Calibri"/>
                        </a:rPr>
                        <a:t>logical</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allows</a:t>
                      </a:r>
                      <a:r>
                        <a:rPr lang="nl-NL" sz="1000">
                          <a:effectLst/>
                          <a:latin typeface="Calibri"/>
                        </a:rPr>
                        <a:t> easy </a:t>
                      </a:r>
                      <a:r>
                        <a:rPr lang="nl-NL" sz="1000" err="1">
                          <a:effectLst/>
                          <a:latin typeface="Calibri"/>
                        </a:rPr>
                        <a:t>navogation</a:t>
                      </a:r>
                      <a:r>
                        <a:rPr lang="nl-NL" sz="1000">
                          <a:effectLst/>
                          <a:latin typeface="Calibri"/>
                        </a:rPr>
                        <a:t> </a:t>
                      </a:r>
                      <a:r>
                        <a:rPr lang="nl-NL" sz="1000" err="1">
                          <a:effectLst/>
                          <a:latin typeface="Calibri"/>
                        </a:rPr>
                        <a:t>through</a:t>
                      </a:r>
                      <a:r>
                        <a:rPr lang="nl-NL" sz="1000">
                          <a:effectLst/>
                          <a:latin typeface="Calibri"/>
                        </a:rPr>
                        <a:t> </a:t>
                      </a:r>
                      <a:r>
                        <a:rPr lang="nl-NL" sz="1000" err="1">
                          <a:effectLst/>
                          <a:latin typeface="Calibri"/>
                        </a:rPr>
                        <a:t>the</a:t>
                      </a:r>
                      <a:r>
                        <a:rPr lang="nl-NL" sz="1000">
                          <a:effectLst/>
                          <a:latin typeface="Calibri"/>
                        </a:rPr>
                        <a:t> document.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3309091184"/>
                  </a:ext>
                </a:extLst>
              </a:tr>
            </a:tbl>
          </a:graphicData>
        </a:graphic>
      </p:graphicFrame>
      <p:graphicFrame>
        <p:nvGraphicFramePr>
          <p:cNvPr id="11" name="Tabel 10">
            <a:extLst>
              <a:ext uri="{FF2B5EF4-FFF2-40B4-BE49-F238E27FC236}">
                <a16:creationId xmlns:a16="http://schemas.microsoft.com/office/drawing/2014/main" id="{00296112-186A-226C-8D4F-46272BB9BC28}"/>
              </a:ext>
            </a:extLst>
          </p:cNvPr>
          <p:cNvGraphicFramePr>
            <a:graphicFrameLocks noGrp="1"/>
          </p:cNvGraphicFramePr>
          <p:nvPr>
            <p:extLst>
              <p:ext uri="{D42A27DB-BD31-4B8C-83A1-F6EECF244321}">
                <p14:modId xmlns:p14="http://schemas.microsoft.com/office/powerpoint/2010/main" val="2797419762"/>
              </p:ext>
            </p:extLst>
          </p:nvPr>
        </p:nvGraphicFramePr>
        <p:xfrm>
          <a:off x="69434" y="1735864"/>
          <a:ext cx="8998651" cy="1345241"/>
        </p:xfrm>
        <a:graphic>
          <a:graphicData uri="http://schemas.openxmlformats.org/drawingml/2006/table">
            <a:tbl>
              <a:tblPr firstRow="1" bandRow="1">
                <a:tableStyleId>{764D4AE7-FFBC-431D-9275-528F30A785D3}</a:tableStyleId>
              </a:tblPr>
              <a:tblGrid>
                <a:gridCol w="1489370">
                  <a:extLst>
                    <a:ext uri="{9D8B030D-6E8A-4147-A177-3AD203B41FA5}">
                      <a16:colId xmlns:a16="http://schemas.microsoft.com/office/drawing/2014/main" val="2435923824"/>
                    </a:ext>
                  </a:extLst>
                </a:gridCol>
                <a:gridCol w="1096960">
                  <a:extLst>
                    <a:ext uri="{9D8B030D-6E8A-4147-A177-3AD203B41FA5}">
                      <a16:colId xmlns:a16="http://schemas.microsoft.com/office/drawing/2014/main" val="2157819880"/>
                    </a:ext>
                  </a:extLst>
                </a:gridCol>
                <a:gridCol w="1400186">
                  <a:extLst>
                    <a:ext uri="{9D8B030D-6E8A-4147-A177-3AD203B41FA5}">
                      <a16:colId xmlns:a16="http://schemas.microsoft.com/office/drawing/2014/main" val="1856315098"/>
                    </a:ext>
                  </a:extLst>
                </a:gridCol>
                <a:gridCol w="1551799">
                  <a:extLst>
                    <a:ext uri="{9D8B030D-6E8A-4147-A177-3AD203B41FA5}">
                      <a16:colId xmlns:a16="http://schemas.microsoft.com/office/drawing/2014/main" val="2942020655"/>
                    </a:ext>
                  </a:extLst>
                </a:gridCol>
                <a:gridCol w="1730168">
                  <a:extLst>
                    <a:ext uri="{9D8B030D-6E8A-4147-A177-3AD203B41FA5}">
                      <a16:colId xmlns:a16="http://schemas.microsoft.com/office/drawing/2014/main" val="2945982838"/>
                    </a:ext>
                  </a:extLst>
                </a:gridCol>
                <a:gridCol w="1730168">
                  <a:extLst>
                    <a:ext uri="{9D8B030D-6E8A-4147-A177-3AD203B41FA5}">
                      <a16:colId xmlns:a16="http://schemas.microsoft.com/office/drawing/2014/main" val="1993371130"/>
                    </a:ext>
                  </a:extLst>
                </a:gridCol>
              </a:tblGrid>
              <a:tr h="1345241">
                <a:tc>
                  <a:txBody>
                    <a:bodyPr/>
                    <a:lstStyle/>
                    <a:p>
                      <a:pPr lvl="0">
                        <a:buNone/>
                      </a:pPr>
                      <a:endParaRPr lang="nl-NL" sz="1000">
                        <a:effectLst/>
                        <a:latin typeface="Calibri"/>
                      </a:endParaRPr>
                    </a:p>
                  </a:txBody>
                  <a:tcPr marL="9524" marR="9524" marT="9524">
                    <a:lnL w="0">
                      <a:noFill/>
                    </a:lnL>
                    <a:lnR w="0">
                      <a:noFill/>
                    </a:lnR>
                    <a:lnT w="0">
                      <a:noFill/>
                    </a:lnT>
                    <a:lnB w="0">
                      <a:noFill/>
                    </a:lnB>
                    <a:solidFill>
                      <a:srgbClr val="FBDAD7"/>
                    </a:solidFill>
                  </a:tcPr>
                </a:tc>
                <a:tc>
                  <a:txBody>
                    <a:bodyPr/>
                    <a:lstStyle/>
                    <a:p>
                      <a:pPr fontAlgn="t"/>
                      <a:r>
                        <a:rPr lang="nl-NL" sz="1000">
                          <a:effectLst/>
                          <a:latin typeface="Calibri"/>
                        </a:rPr>
                        <a:t>The student </a:t>
                      </a:r>
                      <a:r>
                        <a:rPr lang="nl-NL" sz="1000" err="1">
                          <a:effectLst/>
                          <a:latin typeface="Calibri"/>
                        </a:rPr>
                        <a:t>can</a:t>
                      </a:r>
                      <a:r>
                        <a:rPr lang="nl-NL" sz="1000">
                          <a:effectLst/>
                          <a:latin typeface="Calibri"/>
                        </a:rPr>
                        <a:t> </a:t>
                      </a:r>
                      <a:r>
                        <a:rPr lang="nl-NL" sz="1000" err="1">
                          <a:effectLst/>
                          <a:latin typeface="Calibri"/>
                        </a:rPr>
                        <a:t>write</a:t>
                      </a:r>
                      <a:r>
                        <a:rPr lang="nl-NL" sz="1000">
                          <a:effectLst/>
                          <a:latin typeface="Calibri"/>
                        </a:rPr>
                        <a:t> a </a:t>
                      </a:r>
                      <a:r>
                        <a:rPr lang="nl-NL" sz="1000" err="1">
                          <a:effectLst/>
                          <a:latin typeface="Calibri"/>
                        </a:rPr>
                        <a:t>technical</a:t>
                      </a:r>
                      <a:r>
                        <a:rPr lang="nl-NL" sz="1000">
                          <a:effectLst/>
                          <a:latin typeface="Calibri"/>
                        </a:rPr>
                        <a:t> report </a:t>
                      </a:r>
                      <a:r>
                        <a:rPr lang="nl-NL" sz="1000" err="1">
                          <a:effectLst/>
                          <a:latin typeface="Calibri"/>
                        </a:rPr>
                        <a:t>for</a:t>
                      </a:r>
                      <a:r>
                        <a:rPr lang="nl-NL" sz="1000">
                          <a:effectLst/>
                          <a:latin typeface="Calibri"/>
                        </a:rPr>
                        <a:t> </a:t>
                      </a:r>
                      <a:r>
                        <a:rPr lang="nl-NL" sz="1000" err="1">
                          <a:effectLst/>
                          <a:latin typeface="Calibri"/>
                        </a:rPr>
                        <a:t>the</a:t>
                      </a:r>
                      <a:r>
                        <a:rPr lang="nl-NL" sz="1000">
                          <a:effectLst/>
                          <a:latin typeface="Calibri"/>
                        </a:rPr>
                        <a:t> client, </a:t>
                      </a:r>
                      <a:r>
                        <a:rPr lang="nl-NL" sz="1000" err="1">
                          <a:effectLst/>
                          <a:latin typeface="Calibri"/>
                        </a:rPr>
                        <a:t>with</a:t>
                      </a:r>
                      <a:r>
                        <a:rPr lang="nl-NL" sz="1000">
                          <a:effectLst/>
                          <a:latin typeface="Calibri"/>
                        </a:rPr>
                        <a:t> a word </a:t>
                      </a:r>
                      <a:r>
                        <a:rPr lang="nl-NL" sz="1000" err="1">
                          <a:effectLst/>
                          <a:latin typeface="Calibri"/>
                        </a:rPr>
                        <a:t>count</a:t>
                      </a:r>
                      <a:r>
                        <a:rPr lang="nl-NL" sz="1000">
                          <a:effectLst/>
                          <a:latin typeface="Calibri"/>
                        </a:rPr>
                        <a:t> </a:t>
                      </a:r>
                      <a:r>
                        <a:rPr lang="nl-NL" sz="1000" err="1">
                          <a:effectLst/>
                          <a:latin typeface="Calibri"/>
                        </a:rPr>
                        <a:t>between</a:t>
                      </a:r>
                      <a:r>
                        <a:rPr lang="nl-NL" sz="1000">
                          <a:effectLst/>
                          <a:latin typeface="Calibri"/>
                        </a:rPr>
                        <a:t> 3000 </a:t>
                      </a:r>
                      <a:r>
                        <a:rPr lang="nl-NL" sz="1000" err="1">
                          <a:effectLst/>
                          <a:latin typeface="Calibri"/>
                        </a:rPr>
                        <a:t>and</a:t>
                      </a:r>
                      <a:r>
                        <a:rPr lang="nl-NL" sz="1000">
                          <a:effectLst/>
                          <a:latin typeface="Calibri"/>
                        </a:rPr>
                        <a:t> 5000 </a:t>
                      </a:r>
                      <a:r>
                        <a:rPr lang="nl-NL" sz="1000" err="1">
                          <a:effectLst/>
                          <a:latin typeface="Calibri"/>
                        </a:rPr>
                        <a:t>words</a:t>
                      </a:r>
                      <a:r>
                        <a:rPr lang="nl-NL" sz="1000">
                          <a:effectLst/>
                          <a:latin typeface="Calibri"/>
                        </a:rPr>
                        <a:t>.</a:t>
                      </a:r>
                    </a:p>
                  </a:txBody>
                  <a:tcPr marL="9525" marR="9525" marT="9525">
                    <a:lnL>
                      <a:noFill/>
                    </a:lnL>
                    <a:lnR>
                      <a:noFill/>
                    </a:lnR>
                    <a:lnT>
                      <a:noFill/>
                    </a:lnT>
                    <a:lnB>
                      <a:noFill/>
                    </a:lnB>
                    <a:solidFill>
                      <a:srgbClr val="FFE1CC"/>
                    </a:solidFill>
                  </a:tcPr>
                </a:tc>
                <a:tc>
                  <a:txBody>
                    <a:bodyPr/>
                    <a:lstStyle/>
                    <a:p>
                      <a:pPr fontAlgn="t"/>
                      <a:r>
                        <a:rPr lang="nl-NL" sz="1000">
                          <a:effectLst/>
                          <a:latin typeface="Calibri"/>
                        </a:rPr>
                        <a:t>The student </a:t>
                      </a:r>
                      <a:r>
                        <a:rPr lang="nl-NL" sz="1000" err="1">
                          <a:effectLst/>
                          <a:latin typeface="Calibri"/>
                        </a:rPr>
                        <a:t>can</a:t>
                      </a:r>
                      <a:r>
                        <a:rPr lang="nl-NL" sz="1000">
                          <a:effectLst/>
                          <a:latin typeface="Calibri"/>
                        </a:rPr>
                        <a:t> </a:t>
                      </a:r>
                      <a:r>
                        <a:rPr lang="nl-NL" sz="1000" err="1">
                          <a:effectLst/>
                          <a:latin typeface="Calibri"/>
                        </a:rPr>
                        <a:t>provide</a:t>
                      </a:r>
                      <a:r>
                        <a:rPr lang="nl-NL" sz="1000">
                          <a:effectLst/>
                          <a:latin typeface="Calibri"/>
                        </a:rPr>
                        <a:t> </a:t>
                      </a:r>
                      <a:r>
                        <a:rPr lang="nl-NL" sz="1000" err="1">
                          <a:effectLst/>
                          <a:latin typeface="Calibri"/>
                        </a:rPr>
                        <a:t>an</a:t>
                      </a:r>
                      <a:r>
                        <a:rPr lang="nl-NL" sz="1000">
                          <a:effectLst/>
                          <a:latin typeface="Calibri"/>
                        </a:rPr>
                        <a:t> adequate </a:t>
                      </a:r>
                      <a:r>
                        <a:rPr lang="nl-NL" sz="1000" err="1">
                          <a:effectLst/>
                          <a:latin typeface="Calibri"/>
                        </a:rPr>
                        <a:t>overview</a:t>
                      </a:r>
                      <a:r>
                        <a:rPr lang="nl-NL" sz="1000">
                          <a:effectLst/>
                          <a:latin typeface="Calibri"/>
                        </a:rPr>
                        <a:t> </a:t>
                      </a:r>
                      <a:r>
                        <a:rPr lang="nl-NL" sz="1000" err="1">
                          <a:effectLst/>
                          <a:latin typeface="Calibri"/>
                        </a:rPr>
                        <a:t>and</a:t>
                      </a:r>
                      <a:r>
                        <a:rPr lang="nl-NL" sz="1000">
                          <a:effectLst/>
                          <a:latin typeface="Calibri"/>
                        </a:rPr>
                        <a:t> </a:t>
                      </a:r>
                      <a:r>
                        <a:rPr lang="nl-NL" sz="1000" err="1">
                          <a:effectLst/>
                          <a:latin typeface="Calibri"/>
                        </a:rPr>
                        <a:t>general</a:t>
                      </a:r>
                      <a:r>
                        <a:rPr lang="nl-NL" sz="1000">
                          <a:effectLst/>
                          <a:latin typeface="Calibri"/>
                        </a:rPr>
                        <a:t> </a:t>
                      </a:r>
                      <a:r>
                        <a:rPr lang="nl-NL" sz="1000" err="1">
                          <a:effectLst/>
                          <a:latin typeface="Calibri"/>
                        </a:rPr>
                        <a:t>explanation</a:t>
                      </a:r>
                      <a:r>
                        <a:rPr lang="nl-NL" sz="1000">
                          <a:effectLst/>
                          <a:latin typeface="Calibri"/>
                        </a:rPr>
                        <a:t> on </a:t>
                      </a:r>
                      <a:r>
                        <a:rPr lang="nl-NL" sz="1000" err="1">
                          <a:effectLst/>
                          <a:latin typeface="Calibri"/>
                        </a:rPr>
                        <a:t>the</a:t>
                      </a:r>
                      <a:r>
                        <a:rPr lang="nl-NL" sz="1000">
                          <a:effectLst/>
                          <a:latin typeface="Calibri"/>
                        </a:rPr>
                        <a:t> scope of </a:t>
                      </a:r>
                      <a:r>
                        <a:rPr lang="nl-NL" sz="1000" err="1">
                          <a:effectLst/>
                          <a:latin typeface="Calibri"/>
                        </a:rPr>
                        <a:t>the</a:t>
                      </a:r>
                      <a:r>
                        <a:rPr lang="nl-NL" sz="1000">
                          <a:effectLst/>
                          <a:latin typeface="Calibri"/>
                        </a:rPr>
                        <a:t> </a:t>
                      </a:r>
                      <a:r>
                        <a:rPr lang="nl-NL" sz="1000" err="1">
                          <a:effectLst/>
                          <a:latin typeface="Calibri"/>
                        </a:rPr>
                        <a:t>work</a:t>
                      </a:r>
                      <a:r>
                        <a:rPr lang="nl-NL" sz="1000">
                          <a:effectLst/>
                          <a:latin typeface="Calibri"/>
                        </a:rPr>
                        <a:t>. The student </a:t>
                      </a:r>
                      <a:r>
                        <a:rPr lang="nl-NL" sz="1000" err="1">
                          <a:effectLst/>
                          <a:latin typeface="Calibri"/>
                        </a:rPr>
                        <a:t>can</a:t>
                      </a:r>
                      <a:r>
                        <a:rPr lang="nl-NL" sz="1000">
                          <a:effectLst/>
                          <a:latin typeface="Calibri"/>
                        </a:rPr>
                        <a:t> </a:t>
                      </a:r>
                      <a:r>
                        <a:rPr lang="nl-NL" sz="1000" err="1">
                          <a:effectLst/>
                          <a:latin typeface="Calibri"/>
                        </a:rPr>
                        <a:t>explain</a:t>
                      </a:r>
                      <a:r>
                        <a:rPr lang="nl-NL" sz="1000">
                          <a:effectLst/>
                          <a:latin typeface="Calibri"/>
                        </a:rPr>
                        <a:t> </a:t>
                      </a:r>
                      <a:r>
                        <a:rPr lang="nl-NL" sz="1000" err="1">
                          <a:effectLst/>
                          <a:latin typeface="Calibri"/>
                        </a:rPr>
                        <a:t>the</a:t>
                      </a:r>
                      <a:r>
                        <a:rPr lang="nl-NL" sz="1000">
                          <a:effectLst/>
                          <a:latin typeface="Calibri"/>
                        </a:rPr>
                        <a:t> dataset, </a:t>
                      </a:r>
                      <a:r>
                        <a:rPr lang="nl-NL" sz="1000" err="1">
                          <a:effectLst/>
                          <a:latin typeface="Calibri"/>
                        </a:rPr>
                        <a:t>its</a:t>
                      </a:r>
                      <a:r>
                        <a:rPr lang="nl-NL" sz="1000">
                          <a:effectLst/>
                          <a:latin typeface="Calibri"/>
                        </a:rPr>
                        <a:t> </a:t>
                      </a:r>
                      <a:r>
                        <a:rPr lang="nl-NL" sz="1000" err="1">
                          <a:effectLst/>
                          <a:latin typeface="Calibri"/>
                        </a:rPr>
                        <a:t>collection</a:t>
                      </a:r>
                      <a:r>
                        <a:rPr lang="nl-NL" sz="1000">
                          <a:effectLst/>
                          <a:latin typeface="Calibri"/>
                        </a:rPr>
                        <a:t> </a:t>
                      </a:r>
                      <a:r>
                        <a:rPr lang="nl-NL" sz="1000" err="1">
                          <a:effectLst/>
                          <a:latin typeface="Calibri"/>
                        </a:rPr>
                        <a:t>and</a:t>
                      </a:r>
                      <a:r>
                        <a:rPr lang="nl-NL" sz="1000">
                          <a:effectLst/>
                          <a:latin typeface="Calibri"/>
                        </a:rPr>
                        <a:t> labeling. Meeting </a:t>
                      </a:r>
                      <a:r>
                        <a:rPr lang="nl-NL" sz="1000" err="1">
                          <a:effectLst/>
                          <a:latin typeface="Calibri"/>
                        </a:rPr>
                        <a:t>all</a:t>
                      </a:r>
                      <a:r>
                        <a:rPr lang="nl-NL" sz="1000">
                          <a:effectLst/>
                          <a:latin typeface="Calibri"/>
                        </a:rPr>
                        <a:t> criteria in </a:t>
                      </a:r>
                      <a:r>
                        <a:rPr lang="nl-NL" sz="1000" err="1">
                          <a:effectLst/>
                          <a:latin typeface="Calibri"/>
                        </a:rPr>
                        <a:t>Poor</a:t>
                      </a:r>
                      <a:r>
                        <a:rPr lang="nl-NL" sz="1000">
                          <a:effectLst/>
                          <a:latin typeface="Calibri"/>
                        </a:rPr>
                        <a:t>.</a:t>
                      </a:r>
                    </a:p>
                  </a:txBody>
                  <a:tcPr marL="9525" marR="9525" marT="9525">
                    <a:lnL>
                      <a:noFill/>
                    </a:lnL>
                    <a:lnR>
                      <a:noFill/>
                    </a:lnR>
                    <a:lnT>
                      <a:noFill/>
                    </a:lnT>
                    <a:lnB>
                      <a:noFill/>
                    </a:lnB>
                    <a:solidFill>
                      <a:srgbClr val="FEF2CD"/>
                    </a:solidFill>
                  </a:tcPr>
                </a:tc>
                <a:tc>
                  <a:txBody>
                    <a:bodyPr/>
                    <a:lstStyle/>
                    <a:p>
                      <a:pPr fontAlgn="t"/>
                      <a:r>
                        <a:rPr lang="nl-NL" sz="700">
                          <a:effectLst/>
                          <a:latin typeface="Calibri"/>
                        </a:rPr>
                        <a:t>The student </a:t>
                      </a:r>
                      <a:r>
                        <a:rPr lang="nl-NL" sz="700" err="1">
                          <a:effectLst/>
                          <a:latin typeface="Calibri"/>
                        </a:rPr>
                        <a:t>includes</a:t>
                      </a:r>
                      <a:r>
                        <a:rPr lang="nl-NL" sz="700">
                          <a:effectLst/>
                          <a:latin typeface="Calibri"/>
                        </a:rPr>
                        <a:t> </a:t>
                      </a:r>
                      <a:r>
                        <a:rPr lang="nl-NL" sz="700" err="1">
                          <a:effectLst/>
                          <a:latin typeface="Calibri"/>
                        </a:rPr>
                        <a:t>technical</a:t>
                      </a:r>
                      <a:r>
                        <a:rPr lang="nl-NL" sz="700">
                          <a:effectLst/>
                          <a:latin typeface="Calibri"/>
                        </a:rPr>
                        <a:t> information </a:t>
                      </a:r>
                      <a:r>
                        <a:rPr lang="nl-NL" sz="700" err="1">
                          <a:effectLst/>
                          <a:latin typeface="Calibri"/>
                        </a:rPr>
                        <a:t>about</a:t>
                      </a:r>
                      <a:r>
                        <a:rPr lang="nl-NL" sz="700">
                          <a:effectLst/>
                          <a:latin typeface="Calibri"/>
                        </a:rPr>
                        <a:t> </a:t>
                      </a:r>
                      <a:r>
                        <a:rPr lang="nl-NL" sz="700" err="1">
                          <a:effectLst/>
                          <a:latin typeface="Calibri"/>
                        </a:rPr>
                        <a:t>their</a:t>
                      </a:r>
                      <a:r>
                        <a:rPr lang="nl-NL" sz="700">
                          <a:effectLst/>
                          <a:latin typeface="Calibri"/>
                        </a:rPr>
                        <a:t> computer </a:t>
                      </a:r>
                      <a:r>
                        <a:rPr lang="nl-NL" sz="700" err="1">
                          <a:effectLst/>
                          <a:latin typeface="Calibri"/>
                        </a:rPr>
                        <a:t>vision</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robotics</a:t>
                      </a:r>
                      <a:r>
                        <a:rPr lang="nl-NL" sz="700">
                          <a:effectLst/>
                          <a:latin typeface="Calibri"/>
                        </a:rPr>
                        <a:t> pipeline, </a:t>
                      </a:r>
                      <a:r>
                        <a:rPr lang="nl-NL" sz="700" err="1">
                          <a:effectLst/>
                          <a:latin typeface="Calibri"/>
                        </a:rPr>
                        <a:t>featuring</a:t>
                      </a:r>
                      <a:r>
                        <a:rPr lang="nl-NL" sz="700">
                          <a:effectLst/>
                          <a:latin typeface="Calibri"/>
                        </a:rPr>
                        <a:t> a flowchart of </a:t>
                      </a:r>
                      <a:r>
                        <a:rPr lang="nl-NL" sz="700" err="1">
                          <a:effectLst/>
                          <a:latin typeface="Calibri"/>
                        </a:rPr>
                        <a:t>the</a:t>
                      </a:r>
                      <a:r>
                        <a:rPr lang="nl-NL" sz="700">
                          <a:effectLst/>
                          <a:latin typeface="Calibri"/>
                        </a:rPr>
                        <a:t> pipeline. The student is </a:t>
                      </a:r>
                      <a:r>
                        <a:rPr lang="nl-NL" sz="700" err="1">
                          <a:effectLst/>
                          <a:latin typeface="Calibri"/>
                        </a:rPr>
                        <a:t>able</a:t>
                      </a:r>
                      <a:r>
                        <a:rPr lang="nl-NL" sz="700">
                          <a:effectLst/>
                          <a:latin typeface="Calibri"/>
                        </a:rPr>
                        <a:t> </a:t>
                      </a:r>
                      <a:r>
                        <a:rPr lang="nl-NL" sz="700" err="1">
                          <a:effectLst/>
                          <a:latin typeface="Calibri"/>
                        </a:rPr>
                        <a:t>to</a:t>
                      </a:r>
                      <a:r>
                        <a:rPr lang="nl-NL" sz="700">
                          <a:effectLst/>
                          <a:latin typeface="Calibri"/>
                        </a:rPr>
                        <a:t> </a:t>
                      </a:r>
                      <a:r>
                        <a:rPr lang="nl-NL" sz="700" err="1">
                          <a:effectLst/>
                          <a:latin typeface="Calibri"/>
                        </a:rPr>
                        <a:t>documented</a:t>
                      </a:r>
                      <a:r>
                        <a:rPr lang="nl-NL" sz="700">
                          <a:effectLst/>
                          <a:latin typeface="Calibri"/>
                        </a:rPr>
                        <a:t> </a:t>
                      </a:r>
                      <a:r>
                        <a:rPr lang="nl-NL" sz="700" err="1">
                          <a:effectLst/>
                          <a:latin typeface="Calibri"/>
                        </a:rPr>
                        <a:t>all</a:t>
                      </a:r>
                      <a:r>
                        <a:rPr lang="nl-NL" sz="700">
                          <a:effectLst/>
                          <a:latin typeface="Calibri"/>
                        </a:rPr>
                        <a:t> of </a:t>
                      </a:r>
                      <a:r>
                        <a:rPr lang="nl-NL" sz="700" err="1">
                          <a:effectLst/>
                          <a:latin typeface="Calibri"/>
                        </a:rPr>
                        <a:t>the</a:t>
                      </a:r>
                      <a:r>
                        <a:rPr lang="nl-NL" sz="700">
                          <a:effectLst/>
                          <a:latin typeface="Calibri"/>
                        </a:rPr>
                        <a:t> sources </a:t>
                      </a:r>
                      <a:r>
                        <a:rPr lang="nl-NL" sz="700" err="1">
                          <a:effectLst/>
                          <a:latin typeface="Calibri"/>
                        </a:rPr>
                        <a:t>used</a:t>
                      </a:r>
                      <a:r>
                        <a:rPr lang="nl-NL" sz="700">
                          <a:effectLst/>
                          <a:latin typeface="Calibri"/>
                        </a:rPr>
                        <a:t> </a:t>
                      </a:r>
                      <a:r>
                        <a:rPr lang="nl-NL" sz="700" err="1">
                          <a:effectLst/>
                          <a:latin typeface="Calibri"/>
                        </a:rPr>
                        <a:t>with</a:t>
                      </a:r>
                      <a:r>
                        <a:rPr lang="nl-NL" sz="700">
                          <a:effectLst/>
                          <a:latin typeface="Calibri"/>
                        </a:rPr>
                        <a:t> </a:t>
                      </a:r>
                      <a:r>
                        <a:rPr lang="nl-NL" sz="700" err="1">
                          <a:effectLst/>
                          <a:latin typeface="Calibri"/>
                        </a:rPr>
                        <a:t>appropriate</a:t>
                      </a:r>
                      <a:r>
                        <a:rPr lang="nl-NL" sz="700">
                          <a:effectLst/>
                          <a:latin typeface="Calibri"/>
                        </a:rPr>
                        <a:t> </a:t>
                      </a:r>
                      <a:r>
                        <a:rPr lang="nl-NL" sz="700" err="1">
                          <a:effectLst/>
                          <a:latin typeface="Calibri"/>
                        </a:rPr>
                        <a:t>citation</a:t>
                      </a:r>
                      <a:r>
                        <a:rPr lang="nl-NL" sz="700">
                          <a:effectLst/>
                          <a:latin typeface="Calibri"/>
                        </a:rPr>
                        <a:t> </a:t>
                      </a:r>
                      <a:r>
                        <a:rPr lang="nl-NL" sz="700" err="1">
                          <a:effectLst/>
                          <a:latin typeface="Calibri"/>
                        </a:rPr>
                        <a:t>styles</a:t>
                      </a:r>
                      <a:r>
                        <a:rPr lang="nl-NL" sz="700">
                          <a:effectLst/>
                          <a:latin typeface="Calibri"/>
                        </a:rPr>
                        <a:t>. Meeting </a:t>
                      </a:r>
                      <a:r>
                        <a:rPr lang="nl-NL" sz="700" err="1">
                          <a:effectLst/>
                          <a:latin typeface="Calibri"/>
                        </a:rPr>
                        <a:t>all</a:t>
                      </a:r>
                      <a:r>
                        <a:rPr lang="nl-NL" sz="700">
                          <a:effectLst/>
                          <a:latin typeface="Calibri"/>
                        </a:rPr>
                        <a:t> criteria in </a:t>
                      </a:r>
                      <a:r>
                        <a:rPr lang="nl-NL" sz="700" err="1">
                          <a:effectLst/>
                          <a:latin typeface="Calibri"/>
                        </a:rPr>
                        <a:t>Insufficient</a:t>
                      </a:r>
                      <a:r>
                        <a:rPr lang="nl-NL" sz="700">
                          <a:effectLst/>
                          <a:latin typeface="Calibri"/>
                        </a:rPr>
                        <a:t>.</a:t>
                      </a:r>
                    </a:p>
                  </a:txBody>
                  <a:tcPr marL="9525" marR="9525" marT="9525">
                    <a:lnL>
                      <a:noFill/>
                    </a:lnL>
                    <a:lnR>
                      <a:noFill/>
                    </a:lnR>
                    <a:lnT>
                      <a:noFill/>
                    </a:lnT>
                    <a:lnB>
                      <a:noFill/>
                    </a:lnB>
                    <a:solidFill>
                      <a:srgbClr val="D1F1DA"/>
                    </a:solidFill>
                  </a:tcPr>
                </a:tc>
                <a:tc>
                  <a:txBody>
                    <a:bodyPr/>
                    <a:lstStyle/>
                    <a:p>
                      <a:pPr fontAlgn="t"/>
                      <a:r>
                        <a:rPr lang="nl-NL" sz="700">
                          <a:effectLst/>
                          <a:latin typeface="Calibri"/>
                        </a:rPr>
                        <a:t>The student </a:t>
                      </a:r>
                      <a:r>
                        <a:rPr lang="nl-NL" sz="700" err="1">
                          <a:effectLst/>
                          <a:latin typeface="Calibri"/>
                        </a:rPr>
                        <a:t>evaluates</a:t>
                      </a:r>
                      <a:r>
                        <a:rPr lang="nl-NL" sz="700">
                          <a:effectLst/>
                          <a:latin typeface="Calibri"/>
                        </a:rPr>
                        <a:t> </a:t>
                      </a:r>
                      <a:r>
                        <a:rPr lang="nl-NL" sz="700" err="1">
                          <a:effectLst/>
                          <a:latin typeface="Calibri"/>
                        </a:rPr>
                        <a:t>the</a:t>
                      </a:r>
                      <a:r>
                        <a:rPr lang="nl-NL" sz="700">
                          <a:effectLst/>
                          <a:latin typeface="Calibri"/>
                        </a:rPr>
                        <a:t> performance of </a:t>
                      </a:r>
                      <a:r>
                        <a:rPr lang="nl-NL" sz="700" err="1">
                          <a:effectLst/>
                          <a:latin typeface="Calibri"/>
                        </a:rPr>
                        <a:t>their</a:t>
                      </a:r>
                      <a:r>
                        <a:rPr lang="nl-NL" sz="700">
                          <a:effectLst/>
                          <a:latin typeface="Calibri"/>
                        </a:rPr>
                        <a:t> solution </a:t>
                      </a:r>
                      <a:r>
                        <a:rPr lang="nl-NL" sz="700" err="1">
                          <a:effectLst/>
                          <a:latin typeface="Calibri"/>
                        </a:rPr>
                        <a:t>by</a:t>
                      </a:r>
                      <a:r>
                        <a:rPr lang="nl-NL" sz="700">
                          <a:effectLst/>
                          <a:latin typeface="Calibri"/>
                        </a:rPr>
                        <a:t> </a:t>
                      </a:r>
                      <a:r>
                        <a:rPr lang="nl-NL" sz="700" err="1">
                          <a:effectLst/>
                          <a:latin typeface="Calibri"/>
                        </a:rPr>
                        <a:t>reporting</a:t>
                      </a:r>
                      <a:r>
                        <a:rPr lang="nl-NL" sz="700">
                          <a:effectLst/>
                          <a:latin typeface="Calibri"/>
                        </a:rPr>
                        <a:t> </a:t>
                      </a:r>
                      <a:r>
                        <a:rPr lang="nl-NL" sz="700" err="1">
                          <a:effectLst/>
                          <a:latin typeface="Calibri"/>
                        </a:rPr>
                        <a:t>metrics</a:t>
                      </a:r>
                      <a:r>
                        <a:rPr lang="nl-NL" sz="700">
                          <a:effectLst/>
                          <a:latin typeface="Calibri"/>
                        </a:rPr>
                        <a:t> </a:t>
                      </a:r>
                      <a:r>
                        <a:rPr lang="nl-NL" sz="700" err="1">
                          <a:effectLst/>
                          <a:latin typeface="Calibri"/>
                        </a:rPr>
                        <a:t>that</a:t>
                      </a:r>
                      <a:r>
                        <a:rPr lang="nl-NL" sz="700">
                          <a:effectLst/>
                          <a:latin typeface="Calibri"/>
                        </a:rPr>
                        <a:t> are in line </a:t>
                      </a:r>
                      <a:r>
                        <a:rPr lang="nl-NL" sz="700" err="1">
                          <a:effectLst/>
                          <a:latin typeface="Calibri"/>
                        </a:rPr>
                        <a:t>with</a:t>
                      </a:r>
                      <a:r>
                        <a:rPr lang="nl-NL" sz="700">
                          <a:effectLst/>
                          <a:latin typeface="Calibri"/>
                        </a:rPr>
                        <a:t> client </a:t>
                      </a:r>
                      <a:r>
                        <a:rPr lang="nl-NL" sz="700" err="1">
                          <a:effectLst/>
                          <a:latin typeface="Calibri"/>
                        </a:rPr>
                        <a:t>requirement</a:t>
                      </a:r>
                      <a:r>
                        <a:rPr lang="nl-NL" sz="700">
                          <a:effectLst/>
                          <a:latin typeface="Calibri"/>
                        </a:rPr>
                        <a:t> as well as </a:t>
                      </a:r>
                      <a:r>
                        <a:rPr lang="nl-NL" sz="700" err="1">
                          <a:effectLst/>
                          <a:latin typeface="Calibri"/>
                        </a:rPr>
                        <a:t>example</a:t>
                      </a:r>
                      <a:r>
                        <a:rPr lang="nl-NL" sz="700">
                          <a:effectLst/>
                          <a:latin typeface="Calibri"/>
                        </a:rPr>
                        <a:t> </a:t>
                      </a:r>
                      <a:r>
                        <a:rPr lang="nl-NL" sz="700" err="1">
                          <a:effectLst/>
                          <a:latin typeface="Calibri"/>
                        </a:rPr>
                        <a:t>results</a:t>
                      </a:r>
                      <a:r>
                        <a:rPr lang="nl-NL" sz="700">
                          <a:effectLst/>
                          <a:latin typeface="Calibri"/>
                        </a:rPr>
                        <a:t> of </a:t>
                      </a:r>
                      <a:r>
                        <a:rPr lang="nl-NL" sz="700" err="1">
                          <a:effectLst/>
                          <a:latin typeface="Calibri"/>
                        </a:rPr>
                        <a:t>their</a:t>
                      </a:r>
                      <a:r>
                        <a:rPr lang="nl-NL" sz="700">
                          <a:effectLst/>
                          <a:latin typeface="Calibri"/>
                        </a:rPr>
                        <a:t> pipeline. The student </a:t>
                      </a:r>
                      <a:r>
                        <a:rPr lang="nl-NL" sz="700" err="1">
                          <a:effectLst/>
                          <a:latin typeface="Calibri"/>
                        </a:rPr>
                        <a:t>can</a:t>
                      </a:r>
                      <a:r>
                        <a:rPr lang="nl-NL" sz="700">
                          <a:effectLst/>
                          <a:latin typeface="Calibri"/>
                        </a:rPr>
                        <a:t> </a:t>
                      </a:r>
                      <a:r>
                        <a:rPr lang="nl-NL" sz="700" err="1">
                          <a:effectLst/>
                          <a:latin typeface="Calibri"/>
                        </a:rPr>
                        <a:t>explain</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justify</a:t>
                      </a:r>
                      <a:r>
                        <a:rPr lang="nl-NL" sz="700">
                          <a:effectLst/>
                          <a:latin typeface="Calibri"/>
                        </a:rPr>
                        <a:t> </a:t>
                      </a:r>
                      <a:r>
                        <a:rPr lang="nl-NL" sz="700" err="1">
                          <a:effectLst/>
                          <a:latin typeface="Calibri"/>
                        </a:rPr>
                        <a:t>the</a:t>
                      </a:r>
                      <a:r>
                        <a:rPr lang="nl-NL" sz="700">
                          <a:effectLst/>
                          <a:latin typeface="Calibri"/>
                        </a:rPr>
                        <a:t> design </a:t>
                      </a:r>
                      <a:r>
                        <a:rPr lang="nl-NL" sz="700" err="1">
                          <a:effectLst/>
                          <a:latin typeface="Calibri"/>
                        </a:rPr>
                        <a:t>constraints</a:t>
                      </a:r>
                      <a:r>
                        <a:rPr lang="nl-NL" sz="700">
                          <a:effectLst/>
                          <a:latin typeface="Calibri"/>
                        </a:rPr>
                        <a:t>, </a:t>
                      </a:r>
                      <a:r>
                        <a:rPr lang="nl-NL" sz="700" err="1">
                          <a:effectLst/>
                          <a:latin typeface="Calibri"/>
                        </a:rPr>
                        <a:t>alternatives</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assumptions</a:t>
                      </a:r>
                      <a:r>
                        <a:rPr lang="nl-NL" sz="700">
                          <a:effectLst/>
                          <a:latin typeface="Calibri"/>
                        </a:rPr>
                        <a:t>. Most of </a:t>
                      </a:r>
                      <a:r>
                        <a:rPr lang="nl-NL" sz="700" err="1">
                          <a:effectLst/>
                          <a:latin typeface="Calibri"/>
                        </a:rPr>
                        <a:t>the</a:t>
                      </a:r>
                      <a:r>
                        <a:rPr lang="nl-NL" sz="700">
                          <a:effectLst/>
                          <a:latin typeface="Calibri"/>
                        </a:rPr>
                        <a:t> </a:t>
                      </a:r>
                      <a:r>
                        <a:rPr lang="nl-NL" sz="700" err="1">
                          <a:effectLst/>
                          <a:latin typeface="Calibri"/>
                        </a:rPr>
                        <a:t>sentences</a:t>
                      </a:r>
                      <a:r>
                        <a:rPr lang="nl-NL" sz="700">
                          <a:effectLst/>
                          <a:latin typeface="Calibri"/>
                        </a:rPr>
                        <a:t> are well-</a:t>
                      </a:r>
                      <a:r>
                        <a:rPr lang="nl-NL" sz="700" err="1">
                          <a:effectLst/>
                          <a:latin typeface="Calibri"/>
                        </a:rPr>
                        <a:t>written</a:t>
                      </a:r>
                      <a:r>
                        <a:rPr lang="nl-NL" sz="700">
                          <a:effectLst/>
                          <a:latin typeface="Calibri"/>
                        </a:rPr>
                        <a:t> </a:t>
                      </a:r>
                      <a:r>
                        <a:rPr lang="nl-NL" sz="700" err="1">
                          <a:effectLst/>
                          <a:latin typeface="Calibri"/>
                        </a:rPr>
                        <a:t>and</a:t>
                      </a:r>
                      <a:r>
                        <a:rPr lang="nl-NL" sz="700">
                          <a:effectLst/>
                          <a:latin typeface="Calibri"/>
                        </a:rPr>
                        <a:t> free of </a:t>
                      </a:r>
                      <a:r>
                        <a:rPr lang="nl-NL" sz="700" err="1">
                          <a:effectLst/>
                          <a:latin typeface="Calibri"/>
                        </a:rPr>
                        <a:t>grammar</a:t>
                      </a:r>
                      <a:r>
                        <a:rPr lang="nl-NL" sz="700">
                          <a:effectLst/>
                          <a:latin typeface="Calibri"/>
                        </a:rPr>
                        <a:t>, </a:t>
                      </a:r>
                      <a:r>
                        <a:rPr lang="nl-NL" sz="700" err="1">
                          <a:effectLst/>
                          <a:latin typeface="Calibri"/>
                        </a:rPr>
                        <a:t>punctuation</a:t>
                      </a:r>
                      <a:r>
                        <a:rPr lang="nl-NL" sz="700">
                          <a:effectLst/>
                          <a:latin typeface="Calibri"/>
                        </a:rPr>
                        <a:t>, </a:t>
                      </a:r>
                      <a:r>
                        <a:rPr lang="nl-NL" sz="700" err="1">
                          <a:effectLst/>
                          <a:latin typeface="Calibri"/>
                        </a:rPr>
                        <a:t>and</a:t>
                      </a:r>
                      <a:r>
                        <a:rPr lang="nl-NL" sz="700">
                          <a:effectLst/>
                          <a:latin typeface="Calibri"/>
                        </a:rPr>
                        <a:t> spelling </a:t>
                      </a:r>
                      <a:r>
                        <a:rPr lang="nl-NL" sz="700" err="1">
                          <a:effectLst/>
                          <a:latin typeface="Calibri"/>
                        </a:rPr>
                        <a:t>errors</a:t>
                      </a:r>
                      <a:r>
                        <a:rPr lang="nl-NL" sz="700">
                          <a:effectLst/>
                          <a:latin typeface="Calibri"/>
                        </a:rPr>
                        <a:t>. Meeting </a:t>
                      </a:r>
                      <a:r>
                        <a:rPr lang="nl-NL" sz="700" err="1">
                          <a:effectLst/>
                          <a:latin typeface="Calibri"/>
                        </a:rPr>
                        <a:t>all</a:t>
                      </a:r>
                      <a:r>
                        <a:rPr lang="nl-NL" sz="700">
                          <a:effectLst/>
                          <a:latin typeface="Calibri"/>
                        </a:rPr>
                        <a:t> criteria in </a:t>
                      </a:r>
                      <a:r>
                        <a:rPr lang="nl-NL" sz="700" err="1">
                          <a:effectLst/>
                          <a:latin typeface="Calibri"/>
                        </a:rPr>
                        <a:t>Sufficient</a:t>
                      </a:r>
                      <a:r>
                        <a:rPr lang="nl-NL" sz="700">
                          <a:effectLst/>
                          <a:latin typeface="Calibri"/>
                        </a:rPr>
                        <a:t>.</a:t>
                      </a:r>
                    </a:p>
                  </a:txBody>
                  <a:tcPr marL="9525" marR="9525" marT="9525">
                    <a:lnL>
                      <a:noFill/>
                    </a:lnL>
                    <a:lnR>
                      <a:noFill/>
                    </a:lnR>
                    <a:lnT>
                      <a:noFill/>
                    </a:lnT>
                    <a:lnB>
                      <a:noFill/>
                    </a:lnB>
                    <a:solidFill>
                      <a:srgbClr val="DAF1F3"/>
                    </a:solidFill>
                  </a:tcPr>
                </a:tc>
                <a:tc>
                  <a:txBody>
                    <a:bodyPr/>
                    <a:lstStyle/>
                    <a:p>
                      <a:pPr fontAlgn="t"/>
                      <a:r>
                        <a:rPr lang="nl-NL" sz="700">
                          <a:effectLst/>
                          <a:latin typeface="Calibri"/>
                        </a:rPr>
                        <a:t>The student </a:t>
                      </a:r>
                      <a:r>
                        <a:rPr lang="nl-NL" sz="700" err="1">
                          <a:effectLst/>
                          <a:latin typeface="Calibri"/>
                        </a:rPr>
                        <a:t>can</a:t>
                      </a:r>
                      <a:r>
                        <a:rPr lang="nl-NL" sz="700">
                          <a:effectLst/>
                          <a:latin typeface="Calibri"/>
                        </a:rPr>
                        <a:t> </a:t>
                      </a:r>
                      <a:r>
                        <a:rPr lang="nl-NL" sz="700" err="1">
                          <a:effectLst/>
                          <a:latin typeface="Calibri"/>
                        </a:rPr>
                        <a:t>suggest</a:t>
                      </a:r>
                      <a:r>
                        <a:rPr lang="nl-NL" sz="700">
                          <a:effectLst/>
                          <a:latin typeface="Calibri"/>
                        </a:rPr>
                        <a:t> concrete </a:t>
                      </a:r>
                      <a:r>
                        <a:rPr lang="nl-NL" sz="700" err="1">
                          <a:effectLst/>
                          <a:latin typeface="Calibri"/>
                        </a:rPr>
                        <a:t>improvements</a:t>
                      </a:r>
                      <a:r>
                        <a:rPr lang="nl-NL" sz="700">
                          <a:effectLst/>
                          <a:latin typeface="Calibri"/>
                        </a:rPr>
                        <a:t> </a:t>
                      </a:r>
                      <a:r>
                        <a:rPr lang="nl-NL" sz="700" err="1">
                          <a:effectLst/>
                          <a:latin typeface="Calibri"/>
                        </a:rPr>
                        <a:t>to</a:t>
                      </a:r>
                      <a:r>
                        <a:rPr lang="nl-NL" sz="700">
                          <a:effectLst/>
                          <a:latin typeface="Calibri"/>
                        </a:rPr>
                        <a:t> </a:t>
                      </a:r>
                      <a:r>
                        <a:rPr lang="nl-NL" sz="700" err="1">
                          <a:effectLst/>
                          <a:latin typeface="Calibri"/>
                        </a:rPr>
                        <a:t>their</a:t>
                      </a:r>
                      <a:r>
                        <a:rPr lang="nl-NL" sz="700">
                          <a:effectLst/>
                          <a:latin typeface="Calibri"/>
                        </a:rPr>
                        <a:t> solution. The student </a:t>
                      </a:r>
                      <a:r>
                        <a:rPr lang="nl-NL" sz="700" err="1">
                          <a:effectLst/>
                          <a:latin typeface="Calibri"/>
                        </a:rPr>
                        <a:t>can</a:t>
                      </a:r>
                      <a:r>
                        <a:rPr lang="nl-NL" sz="700">
                          <a:effectLst/>
                          <a:latin typeface="Calibri"/>
                        </a:rPr>
                        <a:t> </a:t>
                      </a:r>
                      <a:r>
                        <a:rPr lang="nl-NL" sz="700" err="1">
                          <a:effectLst/>
                          <a:latin typeface="Calibri"/>
                        </a:rPr>
                        <a:t>write</a:t>
                      </a:r>
                      <a:r>
                        <a:rPr lang="nl-NL" sz="700">
                          <a:effectLst/>
                          <a:latin typeface="Calibri"/>
                        </a:rPr>
                        <a:t> a report </a:t>
                      </a:r>
                      <a:r>
                        <a:rPr lang="nl-NL" sz="700" err="1">
                          <a:effectLst/>
                          <a:latin typeface="Calibri"/>
                        </a:rPr>
                        <a:t>where</a:t>
                      </a:r>
                      <a:r>
                        <a:rPr lang="nl-NL" sz="700">
                          <a:effectLst/>
                          <a:latin typeface="Calibri"/>
                        </a:rPr>
                        <a:t> </a:t>
                      </a:r>
                      <a:r>
                        <a:rPr lang="nl-NL" sz="700" err="1">
                          <a:effectLst/>
                          <a:latin typeface="Calibri"/>
                        </a:rPr>
                        <a:t>figures</a:t>
                      </a:r>
                      <a:r>
                        <a:rPr lang="nl-NL" sz="700">
                          <a:effectLst/>
                          <a:latin typeface="Calibri"/>
                        </a:rPr>
                        <a:t>, </a:t>
                      </a:r>
                      <a:r>
                        <a:rPr lang="nl-NL" sz="700" err="1">
                          <a:effectLst/>
                          <a:latin typeface="Calibri"/>
                        </a:rPr>
                        <a:t>tables</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equations</a:t>
                      </a:r>
                      <a:r>
                        <a:rPr lang="nl-NL" sz="700">
                          <a:effectLst/>
                          <a:latin typeface="Calibri"/>
                        </a:rPr>
                        <a:t> are </a:t>
                      </a:r>
                      <a:r>
                        <a:rPr lang="nl-NL" sz="700" err="1">
                          <a:effectLst/>
                          <a:latin typeface="Calibri"/>
                        </a:rPr>
                        <a:t>clearly</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logically</a:t>
                      </a:r>
                      <a:r>
                        <a:rPr lang="nl-NL" sz="700">
                          <a:effectLst/>
                          <a:latin typeface="Calibri"/>
                        </a:rPr>
                        <a:t> </a:t>
                      </a:r>
                      <a:r>
                        <a:rPr lang="nl-NL" sz="700" err="1">
                          <a:effectLst/>
                          <a:latin typeface="Calibri"/>
                        </a:rPr>
                        <a:t>identified</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strongly</a:t>
                      </a:r>
                      <a:r>
                        <a:rPr lang="nl-NL" sz="700">
                          <a:effectLst/>
                          <a:latin typeface="Calibri"/>
                        </a:rPr>
                        <a:t> support </a:t>
                      </a:r>
                      <a:r>
                        <a:rPr lang="nl-NL" sz="700" err="1">
                          <a:effectLst/>
                          <a:latin typeface="Calibri"/>
                        </a:rPr>
                        <a:t>the</a:t>
                      </a:r>
                      <a:r>
                        <a:rPr lang="nl-NL" sz="700">
                          <a:effectLst/>
                          <a:latin typeface="Calibri"/>
                        </a:rPr>
                        <a:t> </a:t>
                      </a:r>
                      <a:r>
                        <a:rPr lang="nl-NL" sz="700" err="1">
                          <a:effectLst/>
                          <a:latin typeface="Calibri"/>
                        </a:rPr>
                        <a:t>text</a:t>
                      </a:r>
                      <a:r>
                        <a:rPr lang="nl-NL" sz="700">
                          <a:effectLst/>
                          <a:latin typeface="Calibri"/>
                        </a:rPr>
                        <a:t>; </a:t>
                      </a:r>
                      <a:r>
                        <a:rPr lang="nl-NL" sz="700" err="1">
                          <a:effectLst/>
                          <a:latin typeface="Calibri"/>
                        </a:rPr>
                        <a:t>all</a:t>
                      </a:r>
                      <a:r>
                        <a:rPr lang="nl-NL" sz="700">
                          <a:effectLst/>
                          <a:latin typeface="Calibri"/>
                        </a:rPr>
                        <a:t> </a:t>
                      </a:r>
                      <a:r>
                        <a:rPr lang="nl-NL" sz="700" err="1">
                          <a:effectLst/>
                          <a:latin typeface="Calibri"/>
                        </a:rPr>
                        <a:t>paragraphs</a:t>
                      </a:r>
                      <a:r>
                        <a:rPr lang="nl-NL" sz="700">
                          <a:effectLst/>
                          <a:latin typeface="Calibri"/>
                        </a:rPr>
                        <a:t> are well-</a:t>
                      </a:r>
                      <a:r>
                        <a:rPr lang="nl-NL" sz="700" err="1">
                          <a:effectLst/>
                          <a:latin typeface="Calibri"/>
                        </a:rPr>
                        <a:t>organized</a:t>
                      </a:r>
                      <a:r>
                        <a:rPr lang="nl-NL" sz="700">
                          <a:effectLst/>
                          <a:latin typeface="Calibri"/>
                        </a:rPr>
                        <a:t>; </a:t>
                      </a:r>
                      <a:r>
                        <a:rPr lang="nl-NL" sz="700" err="1">
                          <a:effectLst/>
                          <a:latin typeface="Calibri"/>
                        </a:rPr>
                        <a:t>use</a:t>
                      </a:r>
                      <a:r>
                        <a:rPr lang="nl-NL" sz="700">
                          <a:effectLst/>
                          <a:latin typeface="Calibri"/>
                        </a:rPr>
                        <a:t> of </a:t>
                      </a:r>
                      <a:r>
                        <a:rPr lang="nl-NL" sz="700" err="1">
                          <a:effectLst/>
                          <a:latin typeface="Calibri"/>
                        </a:rPr>
                        <a:t>sections</a:t>
                      </a:r>
                      <a:r>
                        <a:rPr lang="nl-NL" sz="700">
                          <a:effectLst/>
                          <a:latin typeface="Calibri"/>
                        </a:rPr>
                        <a:t> is </a:t>
                      </a:r>
                      <a:r>
                        <a:rPr lang="nl-NL" sz="700" err="1">
                          <a:effectLst/>
                          <a:latin typeface="Calibri"/>
                        </a:rPr>
                        <a:t>logical</a:t>
                      </a:r>
                      <a:r>
                        <a:rPr lang="nl-NL" sz="700">
                          <a:effectLst/>
                          <a:latin typeface="Calibri"/>
                        </a:rPr>
                        <a:t> </a:t>
                      </a:r>
                      <a:r>
                        <a:rPr lang="nl-NL" sz="700" err="1">
                          <a:effectLst/>
                          <a:latin typeface="Calibri"/>
                        </a:rPr>
                        <a:t>and</a:t>
                      </a:r>
                      <a:r>
                        <a:rPr lang="nl-NL" sz="700">
                          <a:effectLst/>
                          <a:latin typeface="Calibri"/>
                        </a:rPr>
                        <a:t> </a:t>
                      </a:r>
                      <a:r>
                        <a:rPr lang="nl-NL" sz="700" err="1">
                          <a:effectLst/>
                          <a:latin typeface="Calibri"/>
                        </a:rPr>
                        <a:t>allows</a:t>
                      </a:r>
                      <a:r>
                        <a:rPr lang="nl-NL" sz="700">
                          <a:effectLst/>
                          <a:latin typeface="Calibri"/>
                        </a:rPr>
                        <a:t> easy </a:t>
                      </a:r>
                      <a:r>
                        <a:rPr lang="nl-NL" sz="700" err="1">
                          <a:effectLst/>
                          <a:latin typeface="Calibri"/>
                        </a:rPr>
                        <a:t>navigation</a:t>
                      </a:r>
                      <a:r>
                        <a:rPr lang="nl-NL" sz="700">
                          <a:effectLst/>
                          <a:latin typeface="Calibri"/>
                        </a:rPr>
                        <a:t> </a:t>
                      </a:r>
                      <a:r>
                        <a:rPr lang="nl-NL" sz="700" err="1">
                          <a:effectLst/>
                          <a:latin typeface="Calibri"/>
                        </a:rPr>
                        <a:t>through</a:t>
                      </a:r>
                      <a:r>
                        <a:rPr lang="nl-NL" sz="700">
                          <a:effectLst/>
                          <a:latin typeface="Calibri"/>
                        </a:rPr>
                        <a:t> </a:t>
                      </a:r>
                      <a:r>
                        <a:rPr lang="nl-NL" sz="700" err="1">
                          <a:effectLst/>
                          <a:latin typeface="Calibri"/>
                        </a:rPr>
                        <a:t>the</a:t>
                      </a:r>
                      <a:r>
                        <a:rPr lang="nl-NL" sz="700">
                          <a:effectLst/>
                          <a:latin typeface="Calibri"/>
                        </a:rPr>
                        <a:t> document. Meeting </a:t>
                      </a:r>
                      <a:r>
                        <a:rPr lang="nl-NL" sz="700" err="1">
                          <a:effectLst/>
                          <a:latin typeface="Calibri"/>
                        </a:rPr>
                        <a:t>all</a:t>
                      </a:r>
                      <a:r>
                        <a:rPr lang="nl-NL" sz="700">
                          <a:effectLst/>
                          <a:latin typeface="Calibri"/>
                        </a:rPr>
                        <a:t> criteria in </a:t>
                      </a:r>
                      <a:r>
                        <a:rPr lang="nl-NL" sz="700" err="1">
                          <a:effectLst/>
                          <a:latin typeface="Calibri"/>
                        </a:rPr>
                        <a:t>Good</a:t>
                      </a:r>
                      <a:r>
                        <a:rPr lang="nl-NL" sz="700">
                          <a:effectLst/>
                          <a:latin typeface="Calibri"/>
                        </a:rPr>
                        <a:t>.</a:t>
                      </a:r>
                    </a:p>
                  </a:txBody>
                  <a:tcPr marL="9525" marR="9525" marT="9525">
                    <a:lnL>
                      <a:noFill/>
                    </a:lnL>
                    <a:lnR>
                      <a:noFill/>
                    </a:lnR>
                    <a:lnT>
                      <a:noFill/>
                    </a:lnT>
                    <a:lnB>
                      <a:noFill/>
                    </a:lnB>
                    <a:solidFill>
                      <a:srgbClr val="D9E7FD"/>
                    </a:solidFill>
                  </a:tcPr>
                </a:tc>
                <a:extLst>
                  <a:ext uri="{0D108BD9-81ED-4DB2-BD59-A6C34878D82A}">
                    <a16:rowId xmlns:a16="http://schemas.microsoft.com/office/drawing/2014/main" val="2486440167"/>
                  </a:ext>
                </a:extLst>
              </a:tr>
            </a:tbl>
          </a:graphicData>
        </a:graphic>
      </p:graphicFrame>
    </p:spTree>
    <p:extLst>
      <p:ext uri="{BB962C8B-B14F-4D97-AF65-F5344CB8AC3E}">
        <p14:creationId xmlns:p14="http://schemas.microsoft.com/office/powerpoint/2010/main" val="2690218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D</a:t>
            </a:r>
            <a:endParaRPr lang="en" sz="40000">
              <a:solidFill>
                <a:srgbClr val="999999"/>
              </a:solidFill>
              <a:latin typeface="Roboto"/>
              <a:ea typeface="Roboto"/>
              <a:cs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indent="0" algn="just">
              <a:buNone/>
            </a:pPr>
            <a:r>
              <a:rPr lang="en"/>
              <a:t>Writing a </a:t>
            </a:r>
            <a:r>
              <a:rPr lang="en" err="1"/>
              <a:t>sucessfull</a:t>
            </a:r>
            <a:r>
              <a:rPr lang="en"/>
              <a:t> CV pipeline and end 9 on the </a:t>
            </a:r>
            <a:r>
              <a:rPr lang="en" err="1"/>
              <a:t>kaggle</a:t>
            </a:r>
            <a:r>
              <a:rPr lang="en"/>
              <a:t> leaderboard.</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My most difficult challenges this block</a:t>
            </a:r>
            <a:endParaRPr sz="1400" b="1"/>
          </a:p>
          <a:p>
            <a:pPr marL="0" indent="0" algn="just">
              <a:spcBef>
                <a:spcPts val="800"/>
              </a:spcBef>
              <a:buNone/>
            </a:pPr>
            <a:r>
              <a:rPr lang="en"/>
              <a:t>Writing a </a:t>
            </a:r>
            <a:r>
              <a:rPr lang="en" err="1"/>
              <a:t>sucessfull</a:t>
            </a:r>
            <a:r>
              <a:rPr lang="en"/>
              <a:t> CV pipeline and end 9 on the </a:t>
            </a:r>
            <a:r>
              <a:rPr lang="en" err="1"/>
              <a:t>kaggle</a:t>
            </a:r>
            <a:r>
              <a:rPr lang="en"/>
              <a:t> leaderboard.</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0" indent="0" algn="just">
              <a:spcBef>
                <a:spcPts val="800"/>
              </a:spcBef>
              <a:spcAft>
                <a:spcPts val="800"/>
              </a:spcAft>
              <a:buNone/>
            </a:pPr>
            <a:r>
              <a:rPr lang="en"/>
              <a:t>How to write a </a:t>
            </a:r>
            <a:r>
              <a:rPr lang="en" err="1"/>
              <a:t>successfull</a:t>
            </a:r>
            <a:r>
              <a:rPr lang="en"/>
              <a:t> CV pipeline.</a:t>
            </a:r>
            <a:endParaRP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Feedback from previous assessment -								     Previous block’s grade</a:t>
            </a:r>
            <a:endParaRPr b="0" i="1"/>
          </a:p>
        </p:txBody>
      </p:sp>
      <p:sp>
        <p:nvSpPr>
          <p:cNvPr id="126" name="Google Shape;126;p16"/>
          <p:cNvSpPr txBox="1">
            <a:spLocks noGrp="1"/>
          </p:cNvSpPr>
          <p:nvPr>
            <p:ph type="body" idx="3"/>
          </p:nvPr>
        </p:nvSpPr>
        <p:spPr>
          <a:xfrm>
            <a:off x="67758" y="1119186"/>
            <a:ext cx="5852100" cy="3895200"/>
          </a:xfrm>
          <a:prstGeom prst="rect">
            <a:avLst/>
          </a:prstGeom>
        </p:spPr>
        <p:txBody>
          <a:bodyPr spcFirstLastPara="1" wrap="square" lIns="91425" tIns="91425" rIns="91425" bIns="91425" anchor="t" anchorCtr="0">
            <a:noAutofit/>
          </a:bodyPr>
          <a:lstStyle/>
          <a:p>
            <a:pPr marL="0" indent="0" algn="just">
              <a:buNone/>
            </a:pPr>
            <a:r>
              <a:rPr lang="en"/>
              <a:t>You can make a much better block.</a:t>
            </a:r>
            <a:endParaRPr/>
          </a:p>
          <a:p>
            <a:pPr marL="0" lvl="0" indent="0" algn="just" rtl="0">
              <a:spcBef>
                <a:spcPts val="800"/>
              </a:spcBef>
              <a:spcAft>
                <a:spcPts val="0"/>
              </a:spcAft>
              <a:buNone/>
            </a:pPr>
            <a:endParaRPr/>
          </a:p>
          <a:p>
            <a:pPr marL="0" lvl="0" indent="0" algn="just" rtl="0">
              <a:spcBef>
                <a:spcPts val="800"/>
              </a:spcBef>
              <a:spcAft>
                <a:spcPts val="0"/>
              </a:spcAft>
              <a:buNone/>
            </a:pPr>
            <a:endParaRPr lang="en" sz="1400" b="1"/>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sz="3600" b="1">
                <a:solidFill>
                  <a:srgbClr val="434343"/>
                </a:solidFill>
                <a:latin typeface="Roboto"/>
                <a:ea typeface="Roboto"/>
                <a:cs typeface="Roboto"/>
                <a:sym typeface="Roboto"/>
              </a:rPr>
              <a:t>1.6</a:t>
            </a:r>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spcBef>
                <a:spcPts val="0"/>
              </a:spcBef>
              <a:spcAft>
                <a:spcPts val="0"/>
              </a:spcAft>
              <a:buNone/>
            </a:pPr>
            <a:r>
              <a:rPr lang="en" dirty="0"/>
              <a:t>8</a:t>
            </a:r>
            <a:endParaRPr lang="nl-NL" dirty="0"/>
          </a:p>
          <a:p>
            <a:pPr marL="0" lvl="0" indent="0" algn="just" rtl="0">
              <a:spcBef>
                <a:spcPts val="800"/>
              </a:spcBef>
              <a:spcAft>
                <a:spcPts val="0"/>
              </a:spcAft>
              <a:buNone/>
            </a:pPr>
            <a:endParaRPr/>
          </a:p>
          <a:p>
            <a:pPr marL="0" lvl="0" indent="0" algn="just" rtl="0">
              <a:spcBef>
                <a:spcPts val="800"/>
              </a:spcBef>
              <a:spcAft>
                <a:spcPts val="0"/>
              </a:spcAft>
              <a:buNone/>
            </a:pPr>
            <a:r>
              <a:rPr lang="en" sz="1400" b="1" dirty="0"/>
              <a:t>How I plan to improve next block</a:t>
            </a:r>
            <a:endParaRPr sz="1400" b="1" dirty="0"/>
          </a:p>
          <a:p>
            <a:pPr marL="0" indent="0" algn="just">
              <a:spcBef>
                <a:spcPts val="800"/>
              </a:spcBef>
              <a:spcAft>
                <a:spcPts val="800"/>
              </a:spcAft>
              <a:buNone/>
            </a:pPr>
            <a:r>
              <a:rPr lang="en" dirty="0"/>
              <a:t>Work ahead so I don't have much work in the end of the project.</a:t>
            </a:r>
            <a:endParaRPr dirty="0"/>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sz="3600" b="1" dirty="0">
                <a:solidFill>
                  <a:srgbClr val="434343"/>
                </a:solidFill>
                <a:latin typeface="Roboto"/>
                <a:ea typeface="Roboto"/>
                <a:cs typeface="Roboto"/>
                <a:sym typeface="Roboto"/>
              </a:rPr>
              <a:t>8</a:t>
            </a:r>
            <a:endParaRPr lang="en" sz="3600" b="1" dirty="0">
              <a:solidFill>
                <a:srgbClr val="434343"/>
              </a:solidFill>
              <a:latin typeface="Roboto"/>
              <a:ea typeface="Roboto"/>
              <a:cs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36382" y="65833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Personal and professional development goals</a:t>
            </a:r>
            <a:endParaRPr lang="nl-NL" b="1"/>
          </a:p>
          <a:p>
            <a:pPr marL="0" indent="0" algn="just">
              <a:lnSpc>
                <a:spcPct val="100000"/>
              </a:lnSpc>
              <a:spcBef>
                <a:spcPts val="800"/>
              </a:spcBef>
              <a:spcAft>
                <a:spcPts val="800"/>
              </a:spcAft>
              <a:buNone/>
            </a:pPr>
            <a:r>
              <a:rPr lang="en" sz="700"/>
              <a:t>Personal:</a:t>
            </a:r>
          </a:p>
          <a:p>
            <a:pPr marL="171450" indent="-171450" algn="just">
              <a:lnSpc>
                <a:spcPct val="100000"/>
              </a:lnSpc>
              <a:spcBef>
                <a:spcPts val="800"/>
              </a:spcBef>
              <a:spcAft>
                <a:spcPts val="800"/>
              </a:spcAft>
              <a:buFont typeface="Calibri"/>
              <a:buChar char="-"/>
            </a:pPr>
            <a:r>
              <a:rPr lang="en" sz="700" i="1"/>
              <a:t>Each morning before starting work, I will spend 10 minutes drafting a to-do list for the day, categorizing tasks by priority (high, medium, low) to enhance my daily productivity. I will review this list at the end of each workday to assess completion and adjust planning for the next day, aiming for a 90% task completion rate each week.</a:t>
            </a:r>
          </a:p>
          <a:p>
            <a:pPr marL="628650" algn="just">
              <a:lnSpc>
                <a:spcPct val="100000"/>
              </a:lnSpc>
              <a:spcAft>
                <a:spcPts val="800"/>
              </a:spcAft>
              <a:buFont typeface="Courier New"/>
              <a:buChar char="o"/>
            </a:pPr>
            <a:r>
              <a:rPr lang="en" sz="700" i="0"/>
              <a:t>Specific:</a:t>
            </a:r>
            <a:r>
              <a:rPr lang="en" sz="700"/>
              <a:t> The goal clearly outlines the task of creating a daily to-do list each morning, including the time allocation (10 minutes) and the method (categorizing tasks by priority). It specifies the review process at the end of the day and sets a clear target for task completion.</a:t>
            </a:r>
          </a:p>
          <a:p>
            <a:pPr marL="628650" lvl="1" algn="just">
              <a:lnSpc>
                <a:spcPct val="100000"/>
              </a:lnSpc>
              <a:spcAft>
                <a:spcPts val="800"/>
              </a:spcAft>
              <a:buFont typeface="Courier New"/>
              <a:buChar char="o"/>
            </a:pPr>
            <a:r>
              <a:rPr lang="en" sz="700" i="0"/>
              <a:t>Meaningful: Crafting a prioritized to-do list contributes significantly to daily productivity by ensuring that critical tasks are focused on and completed. This structured approach to task management can lead to improved efficiency and effectiveness in both personal and professional areas.</a:t>
            </a:r>
            <a:endParaRPr lang="en" sz="700"/>
          </a:p>
          <a:p>
            <a:pPr marL="628650" lvl="1" algn="just">
              <a:lnSpc>
                <a:spcPct val="100000"/>
              </a:lnSpc>
              <a:spcAft>
                <a:spcPts val="800"/>
              </a:spcAft>
              <a:buFont typeface="Courier New"/>
              <a:buChar char="o"/>
            </a:pPr>
            <a:r>
              <a:rPr lang="en" sz="700" i="0"/>
              <a:t>Achievable: Setting aside 10 minutes at the start of the day and a review session at the end is a realistic commitment. Aiming for a 90% task completion rate each week allows for flexibility and acknowledges that not every task may be completed due to unforeseen circumstances, making the goal attainable.</a:t>
            </a:r>
            <a:endParaRPr lang="en" sz="700"/>
          </a:p>
          <a:p>
            <a:pPr marL="628650" lvl="1" algn="just">
              <a:lnSpc>
                <a:spcPct val="100000"/>
              </a:lnSpc>
              <a:spcAft>
                <a:spcPts val="800"/>
              </a:spcAft>
              <a:buFont typeface="Courier New"/>
              <a:buChar char="o"/>
            </a:pPr>
            <a:r>
              <a:rPr lang="en" sz="700" i="0"/>
              <a:t>Relevant: This goal is directly related to enhancing daily productivity, which is a common objective for many individuals seeking to optimize their time and output. It addresses a practical need for structure and organization in day-to-day tasks.</a:t>
            </a:r>
            <a:endParaRPr lang="en" sz="700"/>
          </a:p>
          <a:p>
            <a:pPr marL="628650" lvl="1" algn="just">
              <a:lnSpc>
                <a:spcPct val="100000"/>
              </a:lnSpc>
              <a:spcAft>
                <a:spcPts val="800"/>
              </a:spcAft>
              <a:buFont typeface="Courier New"/>
              <a:buChar char="o"/>
            </a:pPr>
            <a:r>
              <a:rPr lang="en" sz="700" i="0"/>
              <a:t>Time-bound: The goal includes specific times for when the to-do list should be created (each morning before work) and reviewed (at the end of each workday). It also sets a weekly benchmark (90% task completion rate) to measure progress.</a:t>
            </a:r>
            <a:endParaRPr lang="en" sz="700"/>
          </a:p>
          <a:p>
            <a:pPr marL="628650" lvl="1" algn="just">
              <a:lnSpc>
                <a:spcPct val="100000"/>
              </a:lnSpc>
              <a:spcAft>
                <a:spcPts val="800"/>
              </a:spcAft>
              <a:buFont typeface="Courier New"/>
              <a:buChar char="o"/>
            </a:pPr>
            <a:r>
              <a:rPr lang="en" sz="700" i="0"/>
              <a:t>Evaluate: The daily review of the to-do list serves as an evaluation mechanism to assess which tasks were completed and to what extent the day's objectives were achieved. The weekly aim of a 90% completion rate provides a metric for evaluating overall weekly productivity.</a:t>
            </a:r>
            <a:endParaRPr lang="en" sz="700"/>
          </a:p>
          <a:p>
            <a:pPr marL="628650" lvl="1" algn="just">
              <a:lnSpc>
                <a:spcPct val="100000"/>
              </a:lnSpc>
              <a:spcAft>
                <a:spcPts val="800"/>
              </a:spcAft>
              <a:buFont typeface="Courier New"/>
              <a:buChar char="o"/>
            </a:pPr>
            <a:r>
              <a:rPr lang="en" sz="700" i="0"/>
              <a:t>Readjust: The process of reviewing the list at the end of the day and adjusting planning for the next day allows for continual readjustment of goals and tasks. This flexibility ensures that priorities can be reshuffled as needed, and new tasks can be integrated seamlessly into the planning process.</a:t>
            </a:r>
            <a:endParaRPr lang="en" sz="700"/>
          </a:p>
          <a:p>
            <a:pPr marL="628650" lvl="1" algn="just">
              <a:lnSpc>
                <a:spcPct val="100000"/>
              </a:lnSpc>
              <a:spcAft>
                <a:spcPts val="800"/>
              </a:spcAft>
              <a:buFont typeface="Courier New"/>
              <a:buChar char="o"/>
            </a:pPr>
            <a:endParaRPr lang="en" sz="700" i="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C9988DB0-C57E-4C8E-F77A-4D1E0343A8D9}"/>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5878F405-FF5D-CAF0-6A8B-14AA94CC4519}"/>
              </a:ext>
            </a:extLst>
          </p:cNvPr>
          <p:cNvSpPr txBox="1">
            <a:spLocks noGrp="1"/>
          </p:cNvSpPr>
          <p:nvPr>
            <p:ph type="body" idx="3"/>
          </p:nvPr>
        </p:nvSpPr>
        <p:spPr>
          <a:xfrm>
            <a:off x="3136382" y="65833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Personal and professional development goals</a:t>
            </a:r>
            <a:endParaRPr lang="nl-NL" b="1"/>
          </a:p>
          <a:p>
            <a:pPr marL="0" indent="0" algn="just">
              <a:lnSpc>
                <a:spcPct val="100000"/>
              </a:lnSpc>
              <a:spcBef>
                <a:spcPts val="800"/>
              </a:spcBef>
              <a:spcAft>
                <a:spcPts val="800"/>
              </a:spcAft>
              <a:buNone/>
            </a:pPr>
            <a:r>
              <a:rPr lang="en" sz="700"/>
              <a:t>Professional:</a:t>
            </a:r>
          </a:p>
          <a:p>
            <a:pPr marL="171450" indent="-171450" algn="just">
              <a:lnSpc>
                <a:spcPct val="100000"/>
              </a:lnSpc>
              <a:spcBef>
                <a:spcPts val="800"/>
              </a:spcBef>
              <a:spcAft>
                <a:spcPts val="800"/>
              </a:spcAft>
              <a:buFont typeface="Calibri"/>
              <a:buChar char="-"/>
            </a:pPr>
            <a:r>
              <a:rPr lang="en" sz="700"/>
              <a:t>Each week, I will complete one chapter of the "</a:t>
            </a:r>
            <a:r>
              <a:rPr lang="en" sz="700">
                <a:hlinkClick r:id="rId3"/>
              </a:rPr>
              <a:t>Advanced Computer Vision with Python</a:t>
            </a:r>
            <a:r>
              <a:rPr lang="en" sz="700"/>
              <a:t>" course available on </a:t>
            </a:r>
            <a:r>
              <a:rPr lang="en" sz="700" err="1"/>
              <a:t>ComputerVision.zone</a:t>
            </a:r>
            <a:r>
              <a:rPr lang="en" sz="700"/>
              <a:t>. To ensure structured progress, I will allocate two hours every Saturday morning for focused study and practice exercises within the chapter. Every week, I will evaluate in the learning log.</a:t>
            </a:r>
          </a:p>
          <a:p>
            <a:pPr marL="628650" algn="just">
              <a:lnSpc>
                <a:spcPct val="100000"/>
              </a:lnSpc>
              <a:buFont typeface="Courier New"/>
              <a:buChar char="o"/>
            </a:pPr>
            <a:r>
              <a:rPr lang="en" sz="700"/>
              <a:t>Specific: It clearly defines the task (completing one chapter weekly), the resource (the course on </a:t>
            </a:r>
            <a:r>
              <a:rPr lang="en" sz="700" err="1"/>
              <a:t>ComputerVision.zone</a:t>
            </a:r>
            <a:r>
              <a:rPr lang="en" sz="700"/>
              <a:t>), and the study time (two hours every Saturday morning).</a:t>
            </a:r>
          </a:p>
          <a:p>
            <a:pPr marL="628650" lvl="1" algn="just">
              <a:lnSpc>
                <a:spcPct val="100000"/>
              </a:lnSpc>
              <a:spcAft>
                <a:spcPts val="800"/>
              </a:spcAft>
              <a:buFont typeface="Courier New"/>
              <a:buChar char="o"/>
            </a:pPr>
            <a:r>
              <a:rPr lang="en" sz="700" i="0"/>
              <a:t>Measurable: Progress can be measured by the completion of chapters and monthly review exercises or projects.</a:t>
            </a:r>
            <a:endParaRPr lang="en"/>
          </a:p>
          <a:p>
            <a:pPr marL="628650" lvl="1" algn="just">
              <a:lnSpc>
                <a:spcPct val="100000"/>
              </a:lnSpc>
              <a:spcAft>
                <a:spcPts val="800"/>
              </a:spcAft>
              <a:buFont typeface="Courier New"/>
              <a:buChar char="o"/>
            </a:pPr>
            <a:r>
              <a:rPr lang="en" sz="700" i="0"/>
              <a:t>Achievable: Allocating a manageable amount of time weekly makes it feasible to stay consistent with the coursework.</a:t>
            </a:r>
            <a:endParaRPr lang="en"/>
          </a:p>
          <a:p>
            <a:pPr marL="628650" lvl="1" algn="just">
              <a:lnSpc>
                <a:spcPct val="100000"/>
              </a:lnSpc>
              <a:spcAft>
                <a:spcPts val="800"/>
              </a:spcAft>
              <a:buFont typeface="Courier New"/>
              <a:buChar char="o"/>
            </a:pPr>
            <a:r>
              <a:rPr lang="en" sz="700" i="0"/>
              <a:t>Relevant: This goal is directly linked to acquiring advanced knowledge in computer vision, presumably aligning with professional or personal interests in this field.</a:t>
            </a:r>
            <a:endParaRPr lang="en"/>
          </a:p>
          <a:p>
            <a:pPr marL="628650" lvl="1" algn="just">
              <a:lnSpc>
                <a:spcPct val="100000"/>
              </a:lnSpc>
              <a:spcAft>
                <a:spcPts val="800"/>
              </a:spcAft>
              <a:buFont typeface="Courier New"/>
              <a:buChar char="o"/>
            </a:pPr>
            <a:r>
              <a:rPr lang="en" sz="700" i="0"/>
              <a:t>Time-bound: The goal has a weekly timeframe for chapter completion and a weekly evaluation point.</a:t>
            </a:r>
            <a:endParaRPr lang="en"/>
          </a:p>
          <a:p>
            <a:pPr marL="628650" lvl="1" algn="just">
              <a:lnSpc>
                <a:spcPct val="100000"/>
              </a:lnSpc>
              <a:spcAft>
                <a:spcPts val="800"/>
              </a:spcAft>
              <a:buFont typeface="Courier New"/>
              <a:buChar char="o"/>
            </a:pPr>
            <a:r>
              <a:rPr lang="en" sz="700" i="0"/>
              <a:t>Evaluate: I will evaluate weekly in the learning log.</a:t>
            </a:r>
          </a:p>
          <a:p>
            <a:pPr marL="628650" lvl="1" algn="just">
              <a:lnSpc>
                <a:spcPct val="100000"/>
              </a:lnSpc>
              <a:spcAft>
                <a:spcPts val="800"/>
              </a:spcAft>
              <a:buFont typeface="Courier New"/>
              <a:buChar char="o"/>
            </a:pPr>
            <a:r>
              <a:rPr lang="en" sz="700" i="0"/>
              <a:t>Readjust: Based on weekly evaluations, adjustments can be made to the study schedule or methods to improve learning outcomes.</a:t>
            </a:r>
            <a:endParaRPr lang="en"/>
          </a:p>
          <a:p>
            <a:pPr marL="628650" lvl="1" algn="just">
              <a:lnSpc>
                <a:spcPct val="100000"/>
              </a:lnSpc>
              <a:spcAft>
                <a:spcPts val="800"/>
              </a:spcAft>
              <a:buFont typeface="Courier New"/>
              <a:buChar char="o"/>
            </a:pPr>
            <a:endParaRPr lang="en" sz="700" i="0"/>
          </a:p>
          <a:p>
            <a:pPr marL="171450" indent="-171450" algn="just">
              <a:lnSpc>
                <a:spcPct val="100000"/>
              </a:lnSpc>
              <a:spcAft>
                <a:spcPts val="800"/>
              </a:spcAft>
              <a:buFont typeface="Calibri"/>
              <a:buChar char="-"/>
            </a:pPr>
            <a:endParaRPr lang="en" sz="700" i="1"/>
          </a:p>
          <a:p>
            <a:pPr marL="628650" lvl="1" algn="just">
              <a:lnSpc>
                <a:spcPct val="100000"/>
              </a:lnSpc>
              <a:spcAft>
                <a:spcPts val="800"/>
              </a:spcAft>
              <a:buFont typeface="Courier New"/>
              <a:buChar char="o"/>
            </a:pPr>
            <a:endParaRPr lang="en" sz="700" i="0"/>
          </a:p>
        </p:txBody>
      </p:sp>
      <p:sp>
        <p:nvSpPr>
          <p:cNvPr id="144" name="Google Shape;144;p18">
            <a:extLst>
              <a:ext uri="{FF2B5EF4-FFF2-40B4-BE49-F238E27FC236}">
                <a16:creationId xmlns:a16="http://schemas.microsoft.com/office/drawing/2014/main" id="{2EBA2877-0C59-7BFD-5E49-3F70E084338A}"/>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CCCC8DC9-6151-75A0-F492-1889FA36839F}"/>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a:extLst>
              <a:ext uri="{FF2B5EF4-FFF2-40B4-BE49-F238E27FC236}">
                <a16:creationId xmlns:a16="http://schemas.microsoft.com/office/drawing/2014/main" id="{96EC436D-90FE-5841-F639-15AB4A3CE1E9}"/>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240ECB77-0D71-98CC-4720-EBA48C4F0526}"/>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901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Font typeface="Calibri"/>
              <a:buChar char="-"/>
            </a:pPr>
            <a:r>
              <a:rPr lang="en"/>
              <a:t>What goal(s) did you set for this week?</a:t>
            </a:r>
            <a:endParaRPr lang="nl-NL"/>
          </a:p>
          <a:p>
            <a:pPr lvl="1"/>
            <a:r>
              <a:rPr lang="en" i="0"/>
              <a:t>Make a good start, finish first 2 </a:t>
            </a:r>
            <a:r>
              <a:rPr lang="en" i="0" err="1"/>
              <a:t>datalab</a:t>
            </a:r>
            <a:r>
              <a:rPr lang="en" i="0"/>
              <a:t> tasks.</a:t>
            </a:r>
            <a:endParaRPr lang="en"/>
          </a:p>
          <a:p>
            <a:pPr marL="182880" indent="-154940">
              <a:buFont typeface="Calibri"/>
              <a:buChar char="-"/>
            </a:pPr>
            <a:r>
              <a:rPr lang="en"/>
              <a:t>What have you actually been able to do? </a:t>
            </a:r>
          </a:p>
          <a:p>
            <a:pPr marL="640080" lvl="1" indent="-154940"/>
            <a:r>
              <a:rPr lang="en" i="0"/>
              <a:t>I finished first 2 </a:t>
            </a:r>
            <a:r>
              <a:rPr lang="en" i="0" err="1"/>
              <a:t>datalab</a:t>
            </a:r>
            <a:r>
              <a:rPr lang="en" i="0"/>
              <a:t> tasks.</a:t>
            </a:r>
          </a:p>
          <a:p>
            <a:pPr marL="182880" lvl="0" indent="-154940" algn="l" rtl="0">
              <a:spcBef>
                <a:spcPts val="0"/>
              </a:spcBef>
              <a:spcAft>
                <a:spcPts val="0"/>
              </a:spcAft>
              <a:buSzPts val="1000"/>
              <a:buFont typeface="Calibri"/>
              <a:buChar char="-"/>
            </a:pPr>
            <a:r>
              <a:rPr lang="en"/>
              <a:t>Showcase the evidence of your progress (production artifacts, short descriptions-links-pictures animated gifs, etc.)</a:t>
            </a:r>
          </a:p>
          <a:p>
            <a:pPr marL="640080" lvl="1"/>
            <a:r>
              <a:rPr lang="en" i="0"/>
              <a:t>Below are two pictures showing root and shoot masks of one of the two pictures I labeled for task 1.</a:t>
            </a:r>
          </a:p>
          <a:p>
            <a:pPr marL="640080" lvl="1"/>
            <a:r>
              <a:rPr lang="en" i="0">
                <a:hlinkClick r:id="rId3"/>
              </a:rPr>
              <a:t>This link</a:t>
            </a:r>
            <a:r>
              <a:rPr lang="en" i="0"/>
              <a:t> leads to a </a:t>
            </a:r>
            <a:r>
              <a:rPr lang="en" i="0" err="1"/>
              <a:t>Jupyter</a:t>
            </a:r>
            <a:r>
              <a:rPr lang="en" i="0"/>
              <a:t> notebook which contains my solution to task 2.</a:t>
            </a:r>
          </a:p>
        </p:txBody>
      </p:sp>
      <p:sp>
        <p:nvSpPr>
          <p:cNvPr id="164" name="Google Shape;164;p20"/>
          <p:cNvSpPr txBox="1">
            <a:spLocks noGrp="1"/>
          </p:cNvSpPr>
          <p:nvPr>
            <p:ph type="body" idx="3"/>
          </p:nvPr>
        </p:nvSpPr>
        <p:spPr>
          <a:xfrm>
            <a:off x="4663450" y="1152698"/>
            <a:ext cx="4297800" cy="3537888"/>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Week 1 was a very productive week. I finished everything I wanted to and filled in my work and learning log on time.</a:t>
            </a:r>
          </a:p>
          <a:p>
            <a:pPr marL="182880" indent="-154940"/>
            <a:r>
              <a:rPr lang="en"/>
              <a:t>What went well? </a:t>
            </a:r>
          </a:p>
          <a:p>
            <a:pPr lvl="1"/>
            <a:r>
              <a:rPr lang="en" i="0"/>
              <a:t>I had very productive </a:t>
            </a:r>
            <a:r>
              <a:rPr lang="en" i="0" err="1"/>
              <a:t>datalab</a:t>
            </a:r>
            <a:r>
              <a:rPr lang="en" i="0"/>
              <a:t> sessions, especially on Wednesday.</a:t>
            </a:r>
            <a:endParaRPr lang="en"/>
          </a:p>
          <a:p>
            <a:pPr marL="182880" indent="-154940"/>
            <a:r>
              <a:rPr lang="en"/>
              <a:t>What didn’t go so well? </a:t>
            </a:r>
          </a:p>
          <a:p>
            <a:pPr lvl="1"/>
            <a:r>
              <a:rPr lang="en" i="0"/>
              <a:t>This week everything went exact as planned, if not better.</a:t>
            </a:r>
            <a:endParaRPr lang="en"/>
          </a:p>
          <a:p>
            <a:pPr marL="182880" indent="-154940"/>
            <a:r>
              <a:rPr lang="en"/>
              <a:t>What did you learn?</a:t>
            </a:r>
          </a:p>
          <a:p>
            <a:pPr lvl="1"/>
            <a:r>
              <a:rPr lang="en" i="0"/>
              <a:t>I learned how to label images in </a:t>
            </a:r>
            <a:r>
              <a:rPr lang="en" i="0" err="1"/>
              <a:t>LabKit</a:t>
            </a:r>
            <a:r>
              <a:rPr lang="en" i="0"/>
              <a:t>.</a:t>
            </a:r>
          </a:p>
          <a:p>
            <a:pPr lvl="1"/>
            <a:r>
              <a:rPr lang="en" i="0"/>
              <a:t>I learned how to use canny edge detection in Python.</a:t>
            </a:r>
          </a:p>
          <a:p>
            <a:pPr lvl="1"/>
            <a:r>
              <a:rPr lang="en" i="0"/>
              <a:t>I learned how to solve task 2.</a:t>
            </a:r>
            <a:endParaRPr lang="en"/>
          </a:p>
          <a:p>
            <a:pPr marL="182880" lvl="0" indent="-154940" algn="l" rtl="0">
              <a:spcBef>
                <a:spcPts val="0"/>
              </a:spcBef>
              <a:spcAft>
                <a:spcPts val="0"/>
              </a:spcAft>
              <a:buSzPts val="1000"/>
              <a:buChar char="●"/>
            </a:pPr>
            <a:r>
              <a:rPr lang="en"/>
              <a:t>What could be added as an Action point looking forward to next week?</a:t>
            </a:r>
          </a:p>
          <a:p>
            <a:pPr lvl="1"/>
            <a:r>
              <a:rPr lang="en" i="0"/>
              <a:t>Keep the same motivation as week 1</a:t>
            </a:r>
            <a:endParaRPr lang="en"/>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fbeelding 1">
            <a:extLst>
              <a:ext uri="{FF2B5EF4-FFF2-40B4-BE49-F238E27FC236}">
                <a16:creationId xmlns:a16="http://schemas.microsoft.com/office/drawing/2014/main" id="{CE2B5A65-FE31-B6F2-E511-76E5127D19CB}"/>
              </a:ext>
            </a:extLst>
          </p:cNvPr>
          <p:cNvPicPr>
            <a:picLocks noChangeAspect="1"/>
          </p:cNvPicPr>
          <p:nvPr/>
        </p:nvPicPr>
        <p:blipFill>
          <a:blip r:embed="rId4"/>
          <a:stretch>
            <a:fillRect/>
          </a:stretch>
        </p:blipFill>
        <p:spPr>
          <a:xfrm>
            <a:off x="208090" y="3422530"/>
            <a:ext cx="1848253" cy="1328468"/>
          </a:xfrm>
          <a:prstGeom prst="rect">
            <a:avLst/>
          </a:prstGeom>
        </p:spPr>
      </p:pic>
      <p:pic>
        <p:nvPicPr>
          <p:cNvPr id="3" name="Afbeelding 2" descr="Afbeelding met hoofddracht met juwelen, sneeuwvlok&#10;&#10;Automatisch gegenereerde beschrijving">
            <a:extLst>
              <a:ext uri="{FF2B5EF4-FFF2-40B4-BE49-F238E27FC236}">
                <a16:creationId xmlns:a16="http://schemas.microsoft.com/office/drawing/2014/main" id="{5BE5861E-94BC-2FB8-E445-06DA6DE46338}"/>
              </a:ext>
            </a:extLst>
          </p:cNvPr>
          <p:cNvPicPr>
            <a:picLocks noChangeAspect="1"/>
          </p:cNvPicPr>
          <p:nvPr/>
        </p:nvPicPr>
        <p:blipFill>
          <a:blip r:embed="rId5"/>
          <a:stretch>
            <a:fillRect/>
          </a:stretch>
        </p:blipFill>
        <p:spPr>
          <a:xfrm>
            <a:off x="1940562" y="3631001"/>
            <a:ext cx="1812309" cy="1296119"/>
          </a:xfrm>
          <a:prstGeom prst="rect">
            <a:avLst/>
          </a:prstGeom>
        </p:spPr>
      </p:pic>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afc3e4c-b146-46b8-8a52-78ced9164e87">
      <Terms xmlns="http://schemas.microsoft.com/office/infopath/2007/PartnerControls"/>
    </lcf76f155ced4ddcb4097134ff3c332f>
    <TaxCatchAll xmlns="35914ba8-9e4a-4224-9594-5062124be8f1" xsi:nil="true"/>
    <SharedWithUsers xmlns="35914ba8-9e4a-4224-9594-5062124be8f1">
      <UserInfo>
        <DisplayName/>
        <AccountId xsi:nil="true"/>
        <AccountType/>
      </UserInfo>
    </SharedWithUsers>
    <MediaLengthInSeconds xmlns="cafc3e4c-b146-46b8-8a52-78ced9164e8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3" ma:contentTypeDescription="Create a new document." ma:contentTypeScope="" ma:versionID="12a9ab5ecb2e4c41b2f3c4c64a961978">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d83fa4fe5dbf011a461ecb3e65375c11"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3067B86F-F5BB-4BE6-9A37-0E19E53CB68B}">
  <ds:schemaRefs>
    <ds:schemaRef ds:uri="04457b0b-0490-4995-8f27-e0b7141e5786"/>
    <ds:schemaRef ds:uri="35914ba8-9e4a-4224-9594-5062124be8f1"/>
    <ds:schemaRef ds:uri="bd38d267-56bb-4e22-b975-199a06fd69fa"/>
    <ds:schemaRef ds:uri="c152f6e4-8646-42a0-bdef-6957e39d6540"/>
    <ds:schemaRef ds:uri="cafc3e4c-b146-46b8-8a52-78ced9164e87"/>
    <ds:schemaRef ds:uri="d8c712e5-67fc-4595-93cb-a4164dd8ef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76757CA-7432-4B45-BCFC-CD2E610B0F65}">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Diavoorstelling (16:9)</PresentationFormat>
  <Slides>50</Slides>
  <Notes>50</Notes>
  <HiddenSlides>0</HiddenSlides>
  <ScaleCrop>false</ScaleCrop>
  <HeadingPairs>
    <vt:vector size="4" baseType="variant">
      <vt:variant>
        <vt:lpstr>Thema</vt:lpstr>
      </vt:variant>
      <vt:variant>
        <vt:i4>1</vt:i4>
      </vt:variant>
      <vt:variant>
        <vt:lpstr>Diatitels</vt:lpstr>
      </vt:variant>
      <vt:variant>
        <vt:i4>50</vt:i4>
      </vt:variant>
    </vt:vector>
  </HeadingPairs>
  <TitlesOfParts>
    <vt:vector size="51" baseType="lpstr">
      <vt:lpstr>BUAS Gameday</vt:lpstr>
      <vt:lpstr>Rens van den Berg 224190</vt:lpstr>
      <vt:lpstr>How To Use This Template</vt:lpstr>
      <vt:lpstr>Learning Log Structure</vt:lpstr>
      <vt:lpstr>Section A</vt:lpstr>
      <vt:lpstr>Where am I starting?</vt:lpstr>
      <vt:lpstr>What are my goals?</vt:lpstr>
      <vt:lpstr>What are my goals?</vt:lpstr>
      <vt:lpstr>Section B</vt:lpstr>
      <vt:lpstr>Week 1 - Log</vt:lpstr>
      <vt:lpstr>Week 1 - SMARTER</vt:lpstr>
      <vt:lpstr>Week 1 - Feedback</vt:lpstr>
      <vt:lpstr>Week 2 - Log</vt:lpstr>
      <vt:lpstr>Week 2 - Feedback</vt:lpstr>
      <vt:lpstr>Week 2 - SMARTER</vt:lpstr>
      <vt:lpstr>Week 3 - Log</vt:lpstr>
      <vt:lpstr>Week 3 - Feedback</vt:lpstr>
      <vt:lpstr>Week 3 - SMARTER</vt:lpstr>
      <vt:lpstr>Week 4 - Log</vt:lpstr>
      <vt:lpstr>Week 4 - Feedback</vt:lpstr>
      <vt:lpstr>Week 4 - SMARTER</vt:lpstr>
      <vt:lpstr>Week 5 - Log</vt:lpstr>
      <vt:lpstr>Week 5 - Feedback</vt:lpstr>
      <vt:lpstr>Week 5 - SMARTER</vt:lpstr>
      <vt:lpstr>Week 6 - Log</vt:lpstr>
      <vt:lpstr>Week 6 - Feedback</vt:lpstr>
      <vt:lpstr>Week 6 - SMARTER</vt:lpstr>
      <vt:lpstr>Week 7 - Log</vt:lpstr>
      <vt:lpstr>Week 7 - Feedback</vt:lpstr>
      <vt:lpstr>Week 7 - SMARTER</vt:lpstr>
      <vt:lpstr>Week 8 - Log</vt:lpstr>
      <vt:lpstr>Week 8 - Feedback</vt:lpstr>
      <vt:lpstr>Week 8 - SMARTER</vt:lpstr>
      <vt:lpstr>Section C</vt:lpstr>
      <vt:lpstr>ILO 1</vt:lpstr>
      <vt:lpstr>ILO 1</vt:lpstr>
      <vt:lpstr>ILO 2</vt:lpstr>
      <vt:lpstr>ILO 2</vt:lpstr>
      <vt:lpstr>ILO 3</vt:lpstr>
      <vt:lpstr>ILO 3</vt:lpstr>
      <vt:lpstr>ILO 3</vt:lpstr>
      <vt:lpstr>ILO 4</vt:lpstr>
      <vt:lpstr>ILO 4</vt:lpstr>
      <vt:lpstr>ILO 4</vt:lpstr>
      <vt:lpstr>ILO 5</vt:lpstr>
      <vt:lpstr>ILO 5</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revision>8</cp:revision>
  <dcterms:modified xsi:type="dcterms:W3CDTF">2024-01-26T13:20:24Z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y fmtid="{D5CDD505-2E9C-101B-9397-08002B2CF9AE}" pid="4" name="Order">
    <vt:r8>254100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